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ECMATU+ArialMT" charset="0"/>
      <p:regular r:id="rId20"/>
    </p:embeddedFont>
    <p:embeddedFont>
      <p:font typeface="WIFPFH+CalistoMT" charset="0"/>
      <p:regular r:id="rId21"/>
    </p:embeddedFont>
    <p:embeddedFont>
      <p:font typeface="Arial Bold" pitchFamily="34" charset="0"/>
      <p:bold r:id="rId22"/>
    </p:embeddedFont>
    <p:embeddedFont>
      <p:font typeface="PKQACC+CalistoMT" charset="0"/>
      <p:regular r:id="rId23"/>
    </p:embeddedFont>
    <p:embeddedFont>
      <p:font typeface="GDMVUU+CalisMTBol" charset="0"/>
      <p:regular r:id="rId24"/>
    </p:embeddedFont>
    <p:embeddedFont>
      <p:font typeface="GIDTPT+Wingdings-Regular" charset="2"/>
      <p:regular r:id="rId25"/>
    </p:embeddedFont>
    <p:embeddedFont>
      <p:font typeface="NTMSQS+ArialMT" charset="0"/>
      <p:regular r:id="rId26"/>
    </p:embeddedFont>
    <p:embeddedFont>
      <p:font typeface="HHNMRR+CalistoMT-Italic" charset="0"/>
      <p:regular r:id="rId27"/>
    </p:embeddedFont>
    <p:embeddedFont>
      <p:font typeface="ENPCSA+CalistoMT-Italic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0409" y="1744287"/>
            <a:ext cx="8826772" cy="1845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867" marR="0">
              <a:lnSpc>
                <a:spcPts val="3273"/>
              </a:lnSpc>
              <a:spcBef>
                <a:spcPts val="0"/>
              </a:spcBef>
              <a:spcAft>
                <a:spcPts val="0"/>
              </a:spcAft>
            </a:pPr>
            <a:r>
              <a:rPr sz="2950" b="1" spc="-10" dirty="0">
                <a:solidFill>
                  <a:srgbClr val="2D2F2B"/>
                </a:solidFill>
                <a:latin typeface="Arial Bold"/>
                <a:cs typeface="Arial Bold"/>
              </a:rPr>
              <a:t>SISTEM</a:t>
            </a:r>
            <a:r>
              <a:rPr sz="2950" b="1" spc="-25" dirty="0">
                <a:solidFill>
                  <a:srgbClr val="2D2F2B"/>
                </a:solidFill>
                <a:latin typeface="Arial Bold"/>
                <a:cs typeface="Arial Bold"/>
              </a:rPr>
              <a:t> </a:t>
            </a:r>
            <a:r>
              <a:rPr sz="2950" b="1" spc="-10" dirty="0">
                <a:solidFill>
                  <a:srgbClr val="2D2F2B"/>
                </a:solidFill>
                <a:latin typeface="Arial Bold"/>
                <a:cs typeface="Arial Bold"/>
              </a:rPr>
              <a:t>POLITIK,</a:t>
            </a:r>
            <a:r>
              <a:rPr sz="2950" b="1" spc="-125" dirty="0">
                <a:solidFill>
                  <a:srgbClr val="2D2F2B"/>
                </a:solidFill>
                <a:latin typeface="Arial Bold"/>
                <a:cs typeface="Arial Bold"/>
              </a:rPr>
              <a:t> </a:t>
            </a:r>
            <a:r>
              <a:rPr sz="2950" b="1" spc="-10" dirty="0">
                <a:solidFill>
                  <a:srgbClr val="2D2F2B"/>
                </a:solidFill>
                <a:latin typeface="Arial Bold"/>
                <a:cs typeface="Arial Bold"/>
              </a:rPr>
              <a:t>SISTEM</a:t>
            </a:r>
            <a:r>
              <a:rPr sz="2950" b="1" spc="-25" dirty="0">
                <a:solidFill>
                  <a:srgbClr val="2D2F2B"/>
                </a:solidFill>
                <a:latin typeface="Arial Bold"/>
                <a:cs typeface="Arial Bold"/>
              </a:rPr>
              <a:t> </a:t>
            </a:r>
            <a:r>
              <a:rPr sz="2950" b="1" dirty="0">
                <a:solidFill>
                  <a:srgbClr val="2D2F2B"/>
                </a:solidFill>
                <a:latin typeface="Arial Bold"/>
                <a:cs typeface="Arial Bold"/>
              </a:rPr>
              <a:t>EKONOMI</a:t>
            </a:r>
            <a:r>
              <a:rPr sz="2950" b="1" spc="-128" dirty="0">
                <a:solidFill>
                  <a:srgbClr val="2D2F2B"/>
                </a:solidFill>
                <a:latin typeface="Arial Bold"/>
                <a:cs typeface="Arial Bold"/>
              </a:rPr>
              <a:t> </a:t>
            </a:r>
            <a:r>
              <a:rPr sz="2950" b="1" spc="-50" dirty="0">
                <a:solidFill>
                  <a:srgbClr val="2D2F2B"/>
                </a:solidFill>
                <a:latin typeface="Arial Bold"/>
                <a:cs typeface="Arial Bold"/>
              </a:rPr>
              <a:t>DAN</a:t>
            </a:r>
          </a:p>
          <a:p>
            <a:pPr marL="0" marR="0">
              <a:lnSpc>
                <a:spcPts val="3273"/>
              </a:lnSpc>
              <a:spcBef>
                <a:spcPts val="181"/>
              </a:spcBef>
              <a:spcAft>
                <a:spcPts val="0"/>
              </a:spcAft>
            </a:pPr>
            <a:r>
              <a:rPr sz="2950" b="1" spc="-10" dirty="0">
                <a:solidFill>
                  <a:srgbClr val="2D2F2B"/>
                </a:solidFill>
                <a:latin typeface="Arial Bold"/>
                <a:cs typeface="Arial Bold"/>
              </a:rPr>
              <a:t>SISTEM</a:t>
            </a:r>
            <a:r>
              <a:rPr sz="2950" b="1" spc="-23" dirty="0">
                <a:solidFill>
                  <a:srgbClr val="2D2F2B"/>
                </a:solidFill>
                <a:latin typeface="Arial Bold"/>
                <a:cs typeface="Arial Bold"/>
              </a:rPr>
              <a:t> </a:t>
            </a:r>
            <a:r>
              <a:rPr sz="2950" b="1" spc="-38" dirty="0">
                <a:solidFill>
                  <a:srgbClr val="2D2F2B"/>
                </a:solidFill>
                <a:latin typeface="Arial Bold"/>
                <a:cs typeface="Arial Bold"/>
              </a:rPr>
              <a:t>PEMERINTAHAN</a:t>
            </a:r>
            <a:r>
              <a:rPr sz="2950" b="1" spc="30" dirty="0">
                <a:solidFill>
                  <a:srgbClr val="2D2F2B"/>
                </a:solidFill>
                <a:latin typeface="Arial Bold"/>
                <a:cs typeface="Arial Bold"/>
              </a:rPr>
              <a:t> </a:t>
            </a:r>
            <a:r>
              <a:rPr sz="2950" b="1" spc="-23" dirty="0">
                <a:solidFill>
                  <a:srgbClr val="2D2F2B"/>
                </a:solidFill>
                <a:latin typeface="Arial Bold"/>
                <a:cs typeface="Arial Bold"/>
              </a:rPr>
              <a:t>UNTUK</a:t>
            </a:r>
            <a:r>
              <a:rPr sz="2950" b="1" spc="92" dirty="0">
                <a:solidFill>
                  <a:srgbClr val="2D2F2B"/>
                </a:solidFill>
                <a:latin typeface="Arial Bold"/>
                <a:cs typeface="Arial Bold"/>
              </a:rPr>
              <a:t> </a:t>
            </a:r>
            <a:r>
              <a:rPr sz="2950" b="1" spc="-50" dirty="0">
                <a:solidFill>
                  <a:srgbClr val="2D2F2B"/>
                </a:solidFill>
                <a:latin typeface="Arial Bold"/>
                <a:cs typeface="Arial Bold"/>
              </a:rPr>
              <a:t>PERKUAT</a:t>
            </a:r>
          </a:p>
          <a:p>
            <a:pPr marL="1668779" marR="0">
              <a:lnSpc>
                <a:spcPts val="3270"/>
              </a:lnSpc>
              <a:spcBef>
                <a:spcPts val="110"/>
              </a:spcBef>
              <a:spcAft>
                <a:spcPts val="0"/>
              </a:spcAft>
            </a:pPr>
            <a:r>
              <a:rPr sz="2950" b="1" spc="-64" dirty="0">
                <a:solidFill>
                  <a:srgbClr val="2D2F2B"/>
                </a:solidFill>
                <a:latin typeface="Arial Bold"/>
                <a:cs typeface="Arial Bold"/>
              </a:rPr>
              <a:t>KETAHANAN</a:t>
            </a:r>
            <a:r>
              <a:rPr sz="2950" b="1" spc="280" dirty="0">
                <a:solidFill>
                  <a:srgbClr val="2D2F2B"/>
                </a:solidFill>
                <a:latin typeface="Arial Bold"/>
                <a:cs typeface="Arial Bold"/>
              </a:rPr>
              <a:t> </a:t>
            </a:r>
            <a:r>
              <a:rPr sz="2950" b="1" spc="-30" dirty="0">
                <a:solidFill>
                  <a:srgbClr val="2D2F2B"/>
                </a:solidFill>
                <a:latin typeface="Arial Bold"/>
                <a:cs typeface="Arial Bold"/>
              </a:rPr>
              <a:t>NASIONAL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3295" y="3621602"/>
            <a:ext cx="2575134" cy="678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8" dirty="0">
                <a:solidFill>
                  <a:srgbClr val="2D2F2B"/>
                </a:solidFill>
                <a:latin typeface="NTMSQS+ArialMT"/>
                <a:cs typeface="NTMSQS+ArialMT"/>
              </a:rPr>
              <a:t>Prof.</a:t>
            </a:r>
            <a:r>
              <a:rPr sz="2050" spc="20" dirty="0">
                <a:solidFill>
                  <a:srgbClr val="2D2F2B"/>
                </a:solidFill>
                <a:latin typeface="NTMSQS+ArialMT"/>
                <a:cs typeface="NTMSQS+ArialMT"/>
              </a:rPr>
              <a:t> </a:t>
            </a:r>
            <a:r>
              <a:rPr sz="2050" dirty="0">
                <a:solidFill>
                  <a:srgbClr val="2D2F2B"/>
                </a:solidFill>
                <a:latin typeface="NTMSQS+ArialMT"/>
                <a:cs typeface="NTMSQS+ArialMT"/>
              </a:rPr>
              <a:t>Sofian</a:t>
            </a:r>
            <a:r>
              <a:rPr sz="2050" spc="-37" dirty="0">
                <a:solidFill>
                  <a:srgbClr val="2D2F2B"/>
                </a:solidFill>
                <a:latin typeface="NTMSQS+ArialMT"/>
                <a:cs typeface="NTMSQS+ArialMT"/>
              </a:rPr>
              <a:t> </a:t>
            </a:r>
            <a:r>
              <a:rPr sz="2050" spc="-12" dirty="0">
                <a:solidFill>
                  <a:srgbClr val="2D2F2B"/>
                </a:solidFill>
                <a:latin typeface="NTMSQS+ArialMT"/>
                <a:cs typeface="NTMSQS+ArialMT"/>
              </a:rPr>
              <a:t>Effendi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8285" y="4184212"/>
            <a:ext cx="4141482" cy="678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65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1" dirty="0">
                <a:solidFill>
                  <a:srgbClr val="2D2F2B"/>
                </a:solidFill>
                <a:latin typeface="NTMSQS+ArialMT"/>
                <a:cs typeface="NTMSQS+ArialMT"/>
              </a:rPr>
              <a:t>UNIVERSITAS</a:t>
            </a:r>
            <a:r>
              <a:rPr sz="2050" spc="-27" dirty="0">
                <a:solidFill>
                  <a:srgbClr val="2D2F2B"/>
                </a:solidFill>
                <a:latin typeface="NTMSQS+ArialMT"/>
                <a:cs typeface="NTMSQS+ArialMT"/>
              </a:rPr>
              <a:t> </a:t>
            </a:r>
            <a:r>
              <a:rPr sz="2050" dirty="0">
                <a:solidFill>
                  <a:srgbClr val="2D2F2B"/>
                </a:solidFill>
                <a:latin typeface="NTMSQS+ArialMT"/>
                <a:cs typeface="NTMSQS+ArialMT"/>
              </a:rPr>
              <a:t>GADJAH</a:t>
            </a:r>
            <a:r>
              <a:rPr sz="2050" spc="-160" dirty="0">
                <a:solidFill>
                  <a:srgbClr val="2D2F2B"/>
                </a:solidFill>
                <a:latin typeface="NTMSQS+ArialMT"/>
                <a:cs typeface="NTMSQS+ArialMT"/>
              </a:rPr>
              <a:t> </a:t>
            </a:r>
            <a:r>
              <a:rPr sz="2050" spc="23" dirty="0">
                <a:solidFill>
                  <a:srgbClr val="2D2F2B"/>
                </a:solidFill>
                <a:latin typeface="NTMSQS+ArialMT"/>
                <a:cs typeface="NTMSQS+ArialMT"/>
              </a:rPr>
              <a:t>MADA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4727" y="5932223"/>
            <a:ext cx="8231554" cy="404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PKQACC+CalistoMT"/>
                <a:cs typeface="PKQACC+CalistoMT"/>
              </a:rPr>
              <a:t>SIKUSI</a:t>
            </a:r>
            <a:r>
              <a:rPr sz="1200" spc="-75" dirty="0">
                <a:solidFill>
                  <a:srgbClr val="898989"/>
                </a:solidFill>
                <a:latin typeface="PKQACC+CalistoMT"/>
                <a:cs typeface="PKQACC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PKQACC+CalistoMT"/>
                <a:cs typeface="PKQACC+CalistoMT"/>
              </a:rPr>
              <a:t>TEMATIK</a:t>
            </a:r>
            <a:r>
              <a:rPr sz="1200" spc="-112" dirty="0">
                <a:solidFill>
                  <a:srgbClr val="898989"/>
                </a:solidFill>
                <a:latin typeface="PKQACC+CalistoMT"/>
                <a:cs typeface="PKQACC+CalistoMT"/>
              </a:rPr>
              <a:t> </a:t>
            </a:r>
            <a:r>
              <a:rPr sz="1200" spc="21" dirty="0">
                <a:solidFill>
                  <a:srgbClr val="898989"/>
                </a:solidFill>
                <a:latin typeface="PKQACC+CalistoMT"/>
                <a:cs typeface="PKQACC+CalistoMT"/>
              </a:rPr>
              <a:t>pada</a:t>
            </a:r>
            <a:r>
              <a:rPr sz="1200" spc="-93" dirty="0">
                <a:solidFill>
                  <a:srgbClr val="898989"/>
                </a:solidFill>
                <a:latin typeface="PKQACC+CalistoMT"/>
                <a:cs typeface="PKQACC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PKQACC+CalistoMT"/>
                <a:cs typeface="PKQACC+CalistoMT"/>
              </a:rPr>
              <a:t>Acara Bedah Buku</a:t>
            </a:r>
            <a:r>
              <a:rPr sz="1200" spc="12" dirty="0">
                <a:solidFill>
                  <a:srgbClr val="898989"/>
                </a:solidFill>
                <a:latin typeface="PKQACC+CalistoMT"/>
                <a:cs typeface="PKQACC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PKQACC+CalistoMT"/>
                <a:cs typeface="PKQACC+CalistoMT"/>
              </a:rPr>
              <a:t>“Menggalang</a:t>
            </a:r>
            <a:r>
              <a:rPr sz="1200" spc="-75" dirty="0">
                <a:solidFill>
                  <a:srgbClr val="898989"/>
                </a:solidFill>
                <a:latin typeface="PKQACC+CalistoMT"/>
                <a:cs typeface="PKQACC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PKQACC+CalistoMT"/>
                <a:cs typeface="PKQACC+CalistoMT"/>
              </a:rPr>
              <a:t>Ketahanan</a:t>
            </a:r>
            <a:r>
              <a:rPr sz="1200" spc="11" dirty="0">
                <a:solidFill>
                  <a:srgbClr val="898989"/>
                </a:solidFill>
                <a:latin typeface="PKQACC+CalistoMT"/>
                <a:cs typeface="PKQACC+CalistoMT"/>
              </a:rPr>
              <a:t> </a:t>
            </a:r>
            <a:r>
              <a:rPr sz="1200" spc="10" dirty="0">
                <a:solidFill>
                  <a:srgbClr val="898989"/>
                </a:solidFill>
                <a:latin typeface="PKQACC+CalistoMT"/>
                <a:cs typeface="PKQACC+CalistoMT"/>
              </a:rPr>
              <a:t>Nasional</a:t>
            </a:r>
            <a:r>
              <a:rPr sz="1200" spc="-117" dirty="0">
                <a:solidFill>
                  <a:srgbClr val="898989"/>
                </a:solidFill>
                <a:latin typeface="PKQACC+CalistoMT"/>
                <a:cs typeface="PKQACC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PKQACC+CalistoMT"/>
                <a:cs typeface="PKQACC+CalistoMT"/>
              </a:rPr>
              <a:t>dengan</a:t>
            </a:r>
            <a:r>
              <a:rPr sz="1200" spc="-75" dirty="0">
                <a:solidFill>
                  <a:srgbClr val="898989"/>
                </a:solidFill>
                <a:latin typeface="PKQACC+CalistoMT"/>
                <a:cs typeface="PKQACC+CalistoMT"/>
              </a:rPr>
              <a:t> </a:t>
            </a:r>
            <a:r>
              <a:rPr sz="1200" spc="20" dirty="0">
                <a:solidFill>
                  <a:srgbClr val="898989"/>
                </a:solidFill>
                <a:latin typeface="PKQACC+CalistoMT"/>
                <a:cs typeface="PKQACC+CalistoMT"/>
              </a:rPr>
              <a:t>Paradigma</a:t>
            </a:r>
            <a:r>
              <a:rPr sz="1200" spc="-91" dirty="0">
                <a:solidFill>
                  <a:srgbClr val="898989"/>
                </a:solidFill>
                <a:latin typeface="PKQACC+CalistoMT"/>
                <a:cs typeface="PKQACC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PKQACC+CalistoMT"/>
                <a:cs typeface="PKQACC+CalistoMT"/>
              </a:rPr>
              <a:t>Pancasila”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15260" y="6123040"/>
            <a:ext cx="5429413" cy="404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diselenggakti,</a:t>
            </a:r>
            <a:r>
              <a:rPr sz="1200" spc="-47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Aliansi</a:t>
            </a:r>
            <a:r>
              <a:rPr sz="1200" spc="-43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-10" dirty="0">
                <a:solidFill>
                  <a:srgbClr val="898989"/>
                </a:solidFill>
                <a:latin typeface="WIFPFH+CalistoMT"/>
                <a:cs typeface="WIFPFH+CalistoMT"/>
              </a:rPr>
              <a:t>Kebangsaan,</a:t>
            </a:r>
            <a:r>
              <a:rPr sz="1200" spc="40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15" dirty="0">
                <a:solidFill>
                  <a:srgbClr val="898989"/>
                </a:solidFill>
                <a:latin typeface="WIFPFH+CalistoMT"/>
                <a:cs typeface="WIFPFH+CalistoMT"/>
              </a:rPr>
              <a:t>dan</a:t>
            </a:r>
            <a:r>
              <a:rPr sz="1200" spc="-87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PKKPI,</a:t>
            </a:r>
            <a:r>
              <a:rPr sz="1200" spc="34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21" dirty="0">
                <a:solidFill>
                  <a:srgbClr val="898989"/>
                </a:solidFill>
                <a:latin typeface="WIFPFH+CalistoMT"/>
                <a:cs typeface="WIFPFH+CalistoMT"/>
              </a:rPr>
              <a:t>di</a:t>
            </a:r>
            <a:r>
              <a:rPr sz="1200" spc="-66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Jakarta 7</a:t>
            </a:r>
            <a:r>
              <a:rPr sz="1200" spc="-18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10" dirty="0">
                <a:solidFill>
                  <a:srgbClr val="898989"/>
                </a:solidFill>
                <a:latin typeface="WIFPFH+CalistoMT"/>
                <a:cs typeface="WIFPFH+CalistoMT"/>
              </a:rPr>
              <a:t>Maret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-12" dirty="0">
                <a:solidFill>
                  <a:srgbClr val="898989"/>
                </a:solidFill>
                <a:latin typeface="WIFPFH+CalistoMT"/>
                <a:cs typeface="WIFPFH+CalistoMT"/>
              </a:rPr>
              <a:t>20020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5551" y="6391304"/>
            <a:ext cx="306288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17599" y="391911"/>
            <a:ext cx="6868276" cy="1699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08"/>
              </a:lnSpc>
              <a:spcBef>
                <a:spcPts val="0"/>
              </a:spcBef>
              <a:spcAft>
                <a:spcPts val="0"/>
              </a:spcAft>
            </a:pPr>
            <a:r>
              <a:rPr sz="5050" spc="-50" dirty="0">
                <a:solidFill>
                  <a:srgbClr val="2D2F2B"/>
                </a:solidFill>
                <a:latin typeface="WIFPFH+CalistoMT"/>
                <a:cs typeface="WIFPFH+CalistoMT"/>
              </a:rPr>
              <a:t>Per</a:t>
            </a:r>
            <a:r>
              <a:rPr sz="5050" spc="-119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5050" spc="-20" dirty="0">
                <a:solidFill>
                  <a:srgbClr val="2D2F2B"/>
                </a:solidFill>
                <a:latin typeface="WIFPFH+CalistoMT"/>
                <a:cs typeface="WIFPFH+CalistoMT"/>
              </a:rPr>
              <a:t>tanyaan</a:t>
            </a:r>
            <a:r>
              <a:rPr sz="5050" spc="1119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5050" dirty="0">
                <a:solidFill>
                  <a:srgbClr val="2D2F2B"/>
                </a:solidFill>
                <a:latin typeface="WIFPFH+CalistoMT"/>
                <a:cs typeface="WIFPFH+CalistoMT"/>
              </a:rPr>
              <a:t>Mendasar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8192" y="1535449"/>
            <a:ext cx="8662106" cy="299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Pertanyaan</a:t>
            </a:r>
            <a:r>
              <a:rPr sz="2400" spc="-10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mendasar</a:t>
            </a:r>
            <a:r>
              <a:rPr sz="2400" spc="-2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spc="21" dirty="0">
                <a:solidFill>
                  <a:srgbClr val="000000"/>
                </a:solidFill>
                <a:latin typeface="WIFPFH+CalistoMT"/>
                <a:cs typeface="WIFPFH+CalistoMT"/>
              </a:rPr>
              <a:t>tentang</a:t>
            </a:r>
            <a:r>
              <a:rPr sz="2400" spc="-21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sistem</a:t>
            </a:r>
            <a:r>
              <a:rPr sz="2400" spc="5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politik</a:t>
            </a:r>
            <a:r>
              <a:rPr sz="2400" spc="-3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dan</a:t>
            </a:r>
            <a:r>
              <a:rPr sz="2400" spc="1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sistem</a:t>
            </a:r>
          </a:p>
          <a:p>
            <a:pPr marL="0" marR="0">
              <a:lnSpc>
                <a:spcPts val="2776"/>
              </a:lnSpc>
              <a:spcBef>
                <a:spcPts val="76"/>
              </a:spcBef>
              <a:spcAft>
                <a:spcPts val="0"/>
              </a:spcAft>
            </a:pPr>
            <a:r>
              <a:rPr sz="2400" spc="10" dirty="0">
                <a:solidFill>
                  <a:srgbClr val="000000"/>
                </a:solidFill>
                <a:latin typeface="WIFPFH+CalistoMT"/>
                <a:cs typeface="WIFPFH+CalistoMT"/>
              </a:rPr>
              <a:t>pemerintahan</a:t>
            </a:r>
            <a:r>
              <a:rPr sz="2400" spc="-11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WIFPFH+CalistoMT"/>
                <a:cs typeface="WIFPFH+CalistoMT"/>
              </a:rPr>
              <a:t>negara</a:t>
            </a:r>
            <a:r>
              <a:rPr sz="2400" spc="-5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pasca</a:t>
            </a:r>
            <a:r>
              <a:rPr sz="2400" spc="2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WIFPFH+CalistoMT"/>
                <a:cs typeface="WIFPFH+CalistoMT"/>
              </a:rPr>
              <a:t>2014</a:t>
            </a:r>
            <a:r>
              <a:rPr sz="2400" spc="6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WIFPFH+CalistoMT"/>
                <a:cs typeface="WIFPFH+CalistoMT"/>
              </a:rPr>
              <a:t>adalah</a:t>
            </a:r>
            <a:r>
              <a:rPr sz="2400" spc="-5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PKQACC+CalistoMT"/>
                <a:cs typeface="PKQACC+CalistoMT"/>
              </a:rPr>
              <a:t>“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Bagaimana</a:t>
            </a:r>
          </a:p>
          <a:p>
            <a:pPr marL="0" marR="0">
              <a:lnSpc>
                <a:spcPts val="2768"/>
              </a:lnSpc>
              <a:spcBef>
                <a:spcPts val="86"/>
              </a:spcBef>
              <a:spcAft>
                <a:spcPts val="0"/>
              </a:spcAft>
            </a:pPr>
            <a:r>
              <a:rPr sz="2400" i="1" spc="-1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bangsa</a:t>
            </a:r>
            <a:r>
              <a:rPr sz="2400" i="1" spc="56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Indonesia</a:t>
            </a:r>
            <a:r>
              <a:rPr sz="2400" i="1" spc="113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menyikapi</a:t>
            </a:r>
            <a:r>
              <a:rPr sz="2400" i="1" spc="-79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spc="-1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Amandemen</a:t>
            </a:r>
            <a:r>
              <a:rPr sz="2400" i="1" spc="114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spc="-25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UUD</a:t>
            </a:r>
            <a:r>
              <a:rPr sz="2400" i="1" spc="11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1945</a:t>
            </a:r>
            <a:r>
              <a:rPr sz="2400" i="1" spc="-2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yang</a:t>
            </a:r>
            <a:r>
              <a:rPr sz="2400" i="1" spc="-1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telah</a:t>
            </a:r>
          </a:p>
          <a:p>
            <a:pPr marL="0" marR="0">
              <a:lnSpc>
                <a:spcPts val="2771"/>
              </a:lnSpc>
              <a:spcBef>
                <a:spcPts val="81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memporak porandakan</a:t>
            </a:r>
            <a:r>
              <a:rPr sz="2400" i="1" spc="-46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sistem</a:t>
            </a:r>
            <a:r>
              <a:rPr sz="2400" i="1" spc="2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politik</a:t>
            </a:r>
            <a:r>
              <a:rPr sz="2400" i="1" spc="-87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spc="-14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dan</a:t>
            </a:r>
            <a:r>
              <a:rPr sz="2400" i="1" spc="10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sistem</a:t>
            </a:r>
            <a:r>
              <a:rPr sz="2400" i="1" spc="-63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pemerintahan</a:t>
            </a:r>
          </a:p>
          <a:p>
            <a:pPr marL="0" marR="0">
              <a:lnSpc>
                <a:spcPts val="2768"/>
              </a:lnSpc>
              <a:spcBef>
                <a:spcPts val="16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negara</a:t>
            </a:r>
            <a:r>
              <a:rPr sz="2400" i="1" spc="-109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sehingga</a:t>
            </a:r>
            <a:r>
              <a:rPr sz="2400" i="1" spc="-113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sangat</a:t>
            </a:r>
            <a:r>
              <a:rPr sz="2400" i="1" spc="5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spc="-1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menyimpang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dari</a:t>
            </a:r>
            <a:r>
              <a:rPr sz="2400" i="1" spc="68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philosophische</a:t>
            </a:r>
          </a:p>
          <a:p>
            <a:pPr marL="0" marR="0">
              <a:lnSpc>
                <a:spcPts val="2768"/>
              </a:lnSpc>
              <a:spcBef>
                <a:spcPts val="87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grondslag sebagaimana</a:t>
            </a:r>
            <a:r>
              <a:rPr sz="2400" i="1" spc="-37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tercantum</a:t>
            </a:r>
            <a:r>
              <a:rPr sz="2400" i="1" spc="109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dalam</a:t>
            </a:r>
            <a:r>
              <a:rPr sz="2400" i="1" spc="2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spc="-15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Pembukaan</a:t>
            </a:r>
            <a:r>
              <a:rPr sz="2400" i="1" spc="10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400" i="1" spc="-23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UUD</a:t>
            </a:r>
          </a:p>
          <a:p>
            <a:pPr marL="0" marR="0">
              <a:lnSpc>
                <a:spcPts val="2771"/>
              </a:lnSpc>
              <a:spcBef>
                <a:spcPts val="8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1945?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5710" y="4165756"/>
            <a:ext cx="4369954" cy="11637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47443E"/>
                </a:solidFill>
                <a:latin typeface="WIFPFH+CalistoMT"/>
                <a:cs typeface="WIFPFH+CalistoMT"/>
              </a:rPr>
              <a:t>-</a:t>
            </a:r>
            <a:r>
              <a:rPr sz="2200" spc="2407" dirty="0">
                <a:solidFill>
                  <a:srgbClr val="47443E"/>
                </a:solidFill>
                <a:latin typeface="WIFPFH+CalistoMT"/>
                <a:cs typeface="WIFPFH+CalistoMT"/>
              </a:rPr>
              <a:t> </a:t>
            </a:r>
            <a:r>
              <a:rPr sz="2200" i="1" spc="-12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UUD</a:t>
            </a:r>
            <a:r>
              <a:rPr sz="2200" i="1" spc="83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NRI</a:t>
            </a:r>
            <a:r>
              <a:rPr sz="2200" i="1" spc="-18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28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1945</a:t>
            </a:r>
            <a:r>
              <a:rPr sz="2200" i="1" spc="-31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11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dibiarkan</a:t>
            </a:r>
            <a:r>
              <a:rPr sz="2200" i="1" spc="15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saja</a:t>
            </a:r>
          </a:p>
          <a:p>
            <a:pPr marL="0" marR="0">
              <a:lnSpc>
                <a:spcPts val="2513"/>
              </a:lnSpc>
              <a:spcBef>
                <a:spcPts val="791"/>
              </a:spcBef>
              <a:spcAft>
                <a:spcPts val="0"/>
              </a:spcAft>
            </a:pPr>
            <a:r>
              <a:rPr sz="2200" dirty="0">
                <a:solidFill>
                  <a:srgbClr val="47443E"/>
                </a:solidFill>
                <a:latin typeface="WIFPFH+CalistoMT"/>
                <a:cs typeface="WIFPFH+CalistoMT"/>
              </a:rPr>
              <a:t>-</a:t>
            </a:r>
            <a:r>
              <a:rPr sz="2200" spc="2407" dirty="0">
                <a:solidFill>
                  <a:srgbClr val="47443E"/>
                </a:solidFill>
                <a:latin typeface="WIFPFH+CalistoMT"/>
                <a:cs typeface="WIFPFH+CalistoMT"/>
              </a:rPr>
              <a:t> </a:t>
            </a:r>
            <a:r>
              <a:rPr sz="2200" i="1" spc="10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Kembali</a:t>
            </a:r>
            <a:r>
              <a:rPr sz="2200" i="1" spc="23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-21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ke</a:t>
            </a:r>
            <a:r>
              <a:rPr sz="2200" i="1" spc="57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-12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UUD</a:t>
            </a:r>
            <a:r>
              <a:rPr sz="2200" i="1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28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1945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5710" y="4995702"/>
            <a:ext cx="3941854" cy="743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47443E"/>
                </a:solidFill>
                <a:latin typeface="WIFPFH+CalistoMT"/>
                <a:cs typeface="WIFPFH+CalistoMT"/>
              </a:rPr>
              <a:t>-</a:t>
            </a:r>
            <a:r>
              <a:rPr sz="2200" spc="2407" dirty="0">
                <a:solidFill>
                  <a:srgbClr val="47443E"/>
                </a:solidFill>
                <a:latin typeface="WIFPFH+CalistoMT"/>
                <a:cs typeface="WIFPFH+CalistoMT"/>
              </a:rPr>
              <a:t> </a:t>
            </a:r>
            <a:r>
              <a:rPr sz="2200" i="1" spc="18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Kaji</a:t>
            </a:r>
            <a:r>
              <a:rPr sz="2200" i="1" spc="-62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10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ulang</a:t>
            </a:r>
            <a:r>
              <a:rPr sz="2200" i="1" spc="49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-10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UUD</a:t>
            </a:r>
            <a:r>
              <a:rPr sz="2200" i="1" spc="10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NRI</a:t>
            </a:r>
            <a:r>
              <a:rPr sz="2200" i="1" spc="61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31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1945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1642" y="6391304"/>
            <a:ext cx="2278864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Diskusi</a:t>
            </a:r>
            <a:r>
              <a:rPr sz="1200" spc="-44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Kaji</a:t>
            </a:r>
            <a:r>
              <a:rPr sz="1200" spc="40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Ulang </a:t>
            </a:r>
            <a:r>
              <a:rPr sz="1200" spc="11" dirty="0">
                <a:solidFill>
                  <a:srgbClr val="898989"/>
                </a:solidFill>
                <a:latin typeface="WIFPFH+CalistoMT"/>
                <a:cs typeface="WIFPFH+CalistoMT"/>
              </a:rPr>
              <a:t>UUD</a:t>
            </a:r>
            <a:r>
              <a:rPr sz="1200" spc="-93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1945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97451" y="6391304"/>
            <a:ext cx="383976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1642" y="6391304"/>
            <a:ext cx="2278864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Diskusi</a:t>
            </a:r>
            <a:r>
              <a:rPr sz="1200" spc="-44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Kaji</a:t>
            </a:r>
            <a:r>
              <a:rPr sz="1200" spc="40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Ulang </a:t>
            </a:r>
            <a:r>
              <a:rPr sz="1200" spc="11" dirty="0">
                <a:solidFill>
                  <a:srgbClr val="898989"/>
                </a:solidFill>
                <a:latin typeface="WIFPFH+CalistoMT"/>
                <a:cs typeface="WIFPFH+CalistoMT"/>
              </a:rPr>
              <a:t>UUD</a:t>
            </a:r>
            <a:r>
              <a:rPr sz="1200" spc="-93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1945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97451" y="6391304"/>
            <a:ext cx="383976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8549" y="581492"/>
            <a:ext cx="6834940" cy="121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3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55" dirty="0">
                <a:solidFill>
                  <a:srgbClr val="2D2F2B"/>
                </a:solidFill>
                <a:latin typeface="GDMVUU+CalisMTBol"/>
                <a:cs typeface="GDMVUU+CalisMTBol"/>
              </a:rPr>
              <a:t>Ku</a:t>
            </a:r>
            <a:r>
              <a:rPr sz="3600" b="1" spc="-809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600" b="1" dirty="0">
                <a:solidFill>
                  <a:srgbClr val="2D2F2B"/>
                </a:solidFill>
                <a:latin typeface="GDMVUU+CalisMTBol"/>
                <a:cs typeface="GDMVUU+CalisMTBol"/>
              </a:rPr>
              <a:t>at</a:t>
            </a:r>
            <a:r>
              <a:rPr sz="3600" b="1" spc="-810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600" b="1" spc="34" dirty="0">
                <a:solidFill>
                  <a:srgbClr val="2D2F2B"/>
                </a:solidFill>
                <a:latin typeface="GDMVUU+CalisMTBol"/>
                <a:cs typeface="GDMVUU+CalisMTBol"/>
              </a:rPr>
              <a:t>ka</a:t>
            </a:r>
            <a:r>
              <a:rPr sz="3600" b="1" dirty="0">
                <a:solidFill>
                  <a:srgbClr val="2D2F2B"/>
                </a:solidFill>
                <a:latin typeface="GDMVUU+CalisMTBol"/>
                <a:cs typeface="GDMVUU+CalisMTBol"/>
              </a:rPr>
              <a:t>n</a:t>
            </a:r>
            <a:r>
              <a:rPr sz="3600" b="1" spc="-230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600" b="1" spc="-25" dirty="0">
                <a:solidFill>
                  <a:srgbClr val="2D2F2B"/>
                </a:solidFill>
                <a:latin typeface="GDMVUU+CalisMTBol"/>
                <a:cs typeface="GDMVUU+CalisMTBol"/>
              </a:rPr>
              <a:t>Ket</a:t>
            </a:r>
            <a:r>
              <a:rPr sz="3600" b="1" spc="-810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600" b="1" spc="28" dirty="0">
                <a:solidFill>
                  <a:srgbClr val="2D2F2B"/>
                </a:solidFill>
                <a:latin typeface="GDMVUU+CalisMTBol"/>
                <a:cs typeface="GDMVUU+CalisMTBol"/>
              </a:rPr>
              <a:t>ahana</a:t>
            </a:r>
            <a:r>
              <a:rPr sz="3600" b="1" dirty="0">
                <a:solidFill>
                  <a:srgbClr val="2D2F2B"/>
                </a:solidFill>
                <a:latin typeface="GDMVUU+CalisMTBol"/>
                <a:cs typeface="GDMVUU+CalisMTBol"/>
              </a:rPr>
              <a:t>n</a:t>
            </a:r>
            <a:r>
              <a:rPr sz="3600" b="1" spc="-227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600" b="1" dirty="0">
                <a:solidFill>
                  <a:srgbClr val="2D2F2B"/>
                </a:solidFill>
                <a:latin typeface="GDMVUU+CalisMTBol"/>
                <a:cs typeface="GDMVUU+CalisMTBol"/>
              </a:rPr>
              <a:t>Nasional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8192" y="1497574"/>
            <a:ext cx="8714447" cy="409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6"/>
              </a:lnSpc>
              <a:spcBef>
                <a:spcPts val="0"/>
              </a:spcBef>
              <a:spcAft>
                <a:spcPts val="0"/>
              </a:spcAft>
            </a:pPr>
            <a:r>
              <a:rPr sz="2200" spc="14" dirty="0">
                <a:solidFill>
                  <a:srgbClr val="000000"/>
                </a:solidFill>
                <a:latin typeface="WIFPFH+CalistoMT"/>
                <a:cs typeface="WIFPFH+CalistoMT"/>
              </a:rPr>
              <a:t>1.</a:t>
            </a:r>
            <a:r>
              <a:rPr sz="2200" spc="129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WIFPFH+CalistoMT"/>
                <a:cs typeface="WIFPFH+CalistoMT"/>
              </a:rPr>
              <a:t>Kembalikan</a:t>
            </a:r>
            <a:r>
              <a:rPr sz="2200" spc="22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kedudukan</a:t>
            </a:r>
            <a:r>
              <a:rPr sz="2200" spc="12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MPR</a:t>
            </a:r>
            <a:r>
              <a:rPr sz="2200" spc="5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WIFPFH+CalistoMT"/>
                <a:cs typeface="WIFPFH+CalistoMT"/>
              </a:rPr>
              <a:t>sebagai</a:t>
            </a:r>
            <a:r>
              <a:rPr sz="2200" spc="19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perwujudan</a:t>
            </a:r>
            <a:r>
              <a:rPr sz="2200" spc="13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dari</a:t>
            </a:r>
            <a:r>
              <a:rPr sz="2200" spc="4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dan</a:t>
            </a:r>
          </a:p>
          <a:p>
            <a:pPr marL="457517" marR="0">
              <a:lnSpc>
                <a:spcPts val="2513"/>
              </a:lnSpc>
              <a:spcBef>
                <a:spcPts val="115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WIFPFH+CalistoMT"/>
                <a:cs typeface="WIFPFH+CalistoMT"/>
              </a:rPr>
              <a:t>pelaksana</a:t>
            </a:r>
            <a:r>
              <a:rPr sz="2200" spc="19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kedaulatan</a:t>
            </a:r>
            <a:r>
              <a:rPr sz="2200" spc="12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WIFPFH+CalistoMT"/>
                <a:cs typeface="WIFPFH+CalistoMT"/>
              </a:rPr>
              <a:t>rakyat.</a:t>
            </a:r>
            <a:r>
              <a:rPr sz="2200" spc="11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Jadikan</a:t>
            </a:r>
            <a:r>
              <a:rPr sz="2200" spc="4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MPR</a:t>
            </a:r>
            <a:r>
              <a:rPr sz="2200" spc="5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WIFPFH+CalistoMT"/>
                <a:cs typeface="WIFPFH+CalistoMT"/>
              </a:rPr>
              <a:t>lembaga</a:t>
            </a:r>
          </a:p>
          <a:p>
            <a:pPr marL="457517" marR="0">
              <a:lnSpc>
                <a:spcPts val="2516"/>
              </a:lnSpc>
              <a:spcBef>
                <a:spcPts val="186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tertinggi</a:t>
            </a:r>
            <a:r>
              <a:rPr sz="2200" spc="10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WIFPFH+CalistoMT"/>
                <a:cs typeface="WIFPFH+CalistoMT"/>
              </a:rPr>
              <a:t>negara</a:t>
            </a:r>
            <a:r>
              <a:rPr sz="2200" spc="10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5" dirty="0">
                <a:solidFill>
                  <a:srgbClr val="000000"/>
                </a:solidFill>
                <a:latin typeface="WIFPFH+CalistoMT"/>
                <a:cs typeface="WIFPFH+CalistoMT"/>
              </a:rPr>
              <a:t>yang</a:t>
            </a:r>
            <a:r>
              <a:rPr sz="2200" spc="11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bertugas</a:t>
            </a:r>
            <a:r>
              <a:rPr sz="2200" spc="9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4" dirty="0">
                <a:solidFill>
                  <a:srgbClr val="000000"/>
                </a:solidFill>
                <a:latin typeface="WIFPFH+CalistoMT"/>
                <a:cs typeface="WIFPFH+CalistoMT"/>
              </a:rPr>
              <a:t>menetapkan</a:t>
            </a:r>
            <a:r>
              <a:rPr sz="2200" spc="21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54" dirty="0">
                <a:solidFill>
                  <a:srgbClr val="000000"/>
                </a:solidFill>
                <a:latin typeface="WIFPFH+CalistoMT"/>
                <a:cs typeface="WIFPFH+CalistoMT"/>
              </a:rPr>
              <a:t>UUD,</a:t>
            </a:r>
          </a:p>
          <a:p>
            <a:pPr marL="457517" marR="0">
              <a:lnSpc>
                <a:spcPts val="2513"/>
              </a:lnSpc>
              <a:spcBef>
                <a:spcPts val="116"/>
              </a:spcBef>
              <a:spcAft>
                <a:spcPts val="0"/>
              </a:spcAft>
            </a:pPr>
            <a:r>
              <a:rPr sz="2200" spc="-12" dirty="0">
                <a:solidFill>
                  <a:srgbClr val="000000"/>
                </a:solidFill>
                <a:latin typeface="WIFPFH+CalistoMT"/>
                <a:cs typeface="WIFPFH+CalistoMT"/>
              </a:rPr>
              <a:t>mengangkat</a:t>
            </a:r>
            <a:r>
              <a:rPr sz="2200" spc="22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dan</a:t>
            </a:r>
            <a:r>
              <a:rPr sz="2200" spc="4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1" dirty="0">
                <a:solidFill>
                  <a:srgbClr val="000000"/>
                </a:solidFill>
                <a:latin typeface="WIFPFH+CalistoMT"/>
                <a:cs typeface="WIFPFH+CalistoMT"/>
              </a:rPr>
              <a:t>memberhentikan</a:t>
            </a:r>
            <a:r>
              <a:rPr sz="2200" spc="36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Presiden,</a:t>
            </a:r>
            <a:r>
              <a:rPr sz="2200" spc="10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dan</a:t>
            </a:r>
            <a:r>
              <a:rPr sz="2200" spc="4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WIFPFH+CalistoMT"/>
                <a:cs typeface="WIFPFH+CalistoMT"/>
              </a:rPr>
              <a:t>menerima</a:t>
            </a:r>
          </a:p>
          <a:p>
            <a:pPr marL="457517" marR="0">
              <a:lnSpc>
                <a:spcPts val="2513"/>
              </a:lnSpc>
              <a:spcBef>
                <a:spcPts val="114"/>
              </a:spcBef>
              <a:spcAft>
                <a:spcPts val="0"/>
              </a:spcAft>
            </a:pPr>
            <a:r>
              <a:rPr sz="2200" spc="-11" dirty="0">
                <a:solidFill>
                  <a:srgbClr val="000000"/>
                </a:solidFill>
                <a:latin typeface="WIFPFH+CalistoMT"/>
                <a:cs typeface="WIFPFH+CalistoMT"/>
              </a:rPr>
              <a:t>pertanggungjawaban</a:t>
            </a:r>
            <a:r>
              <a:rPr sz="2200" spc="29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15" dirty="0">
                <a:solidFill>
                  <a:srgbClr val="000000"/>
                </a:solidFill>
                <a:latin typeface="WIFPFH+CalistoMT"/>
                <a:cs typeface="WIFPFH+CalistoMT"/>
              </a:rPr>
              <a:t>DPR,</a:t>
            </a:r>
            <a:r>
              <a:rPr sz="2200" spc="1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dan</a:t>
            </a:r>
            <a:r>
              <a:rPr sz="2200" spc="4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WIFPFH+CalistoMT"/>
                <a:cs typeface="WIFPFH+CalistoMT"/>
              </a:rPr>
              <a:t>lembaga</a:t>
            </a:r>
            <a:r>
              <a:rPr sz="2200" spc="18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peradilan.</a:t>
            </a:r>
          </a:p>
          <a:p>
            <a:pPr marL="0" marR="0">
              <a:lnSpc>
                <a:spcPts val="2513"/>
              </a:lnSpc>
              <a:spcBef>
                <a:spcPts val="115"/>
              </a:spcBef>
              <a:spcAft>
                <a:spcPts val="0"/>
              </a:spcAft>
            </a:pPr>
            <a:r>
              <a:rPr sz="2200" spc="15" dirty="0">
                <a:solidFill>
                  <a:srgbClr val="000000"/>
                </a:solidFill>
                <a:latin typeface="WIFPFH+CalistoMT"/>
                <a:cs typeface="WIFPFH+CalistoMT"/>
              </a:rPr>
              <a:t>2.</a:t>
            </a:r>
            <a:r>
              <a:rPr sz="2200" spc="128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8" dirty="0">
                <a:solidFill>
                  <a:srgbClr val="000000"/>
                </a:solidFill>
                <a:latin typeface="WIFPFH+CalistoMT"/>
                <a:cs typeface="WIFPFH+CalistoMT"/>
              </a:rPr>
              <a:t>Kembalikan</a:t>
            </a:r>
            <a:r>
              <a:rPr sz="2200" spc="21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MPR</a:t>
            </a:r>
            <a:r>
              <a:rPr sz="2200" spc="12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WIFPFH+CalistoMT"/>
                <a:cs typeface="WIFPFH+CalistoMT"/>
              </a:rPr>
              <a:t>sebagai</a:t>
            </a:r>
            <a:r>
              <a:rPr sz="2200" spc="10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WIFPFH+CalistoMT"/>
                <a:cs typeface="WIFPFH+CalistoMT"/>
              </a:rPr>
              <a:t>lembaga</a:t>
            </a:r>
            <a:r>
              <a:rPr sz="2200" spc="18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WIFPFH+CalistoMT"/>
                <a:cs typeface="WIFPFH+CalistoMT"/>
              </a:rPr>
              <a:t>representasi</a:t>
            </a:r>
            <a:r>
              <a:rPr sz="2200" spc="35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WIFPFH+CalistoMT"/>
                <a:cs typeface="WIFPFH+CalistoMT"/>
              </a:rPr>
              <a:t>berbagai</a:t>
            </a:r>
          </a:p>
          <a:p>
            <a:pPr marL="457517" marR="0">
              <a:lnSpc>
                <a:spcPts val="2513"/>
              </a:lnSpc>
              <a:spcBef>
                <a:spcPts val="114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komponen</a:t>
            </a:r>
            <a:r>
              <a:rPr sz="2200" spc="12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8" dirty="0">
                <a:solidFill>
                  <a:srgbClr val="000000"/>
                </a:solidFill>
                <a:latin typeface="WIFPFH+CalistoMT"/>
                <a:cs typeface="WIFPFH+CalistoMT"/>
              </a:rPr>
              <a:t>masyarakat</a:t>
            </a:r>
            <a:r>
              <a:rPr sz="2200" spc="29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8" dirty="0">
                <a:solidFill>
                  <a:srgbClr val="000000"/>
                </a:solidFill>
                <a:latin typeface="WIFPFH+CalistoMT"/>
                <a:cs typeface="WIFPFH+CalistoMT"/>
              </a:rPr>
              <a:t>majemuk.</a:t>
            </a:r>
            <a:r>
              <a:rPr sz="2200" spc="19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MPR</a:t>
            </a:r>
            <a:r>
              <a:rPr sz="2200" spc="5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5" dirty="0">
                <a:solidFill>
                  <a:srgbClr val="000000"/>
                </a:solidFill>
                <a:latin typeface="WIFPFH+CalistoMT"/>
                <a:cs typeface="WIFPFH+CalistoMT"/>
              </a:rPr>
              <a:t>yang</a:t>
            </a:r>
            <a:r>
              <a:rPr sz="2200" spc="12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terdiri</a:t>
            </a:r>
            <a:r>
              <a:rPr sz="2200" spc="4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atas</a:t>
            </a:r>
            <a:r>
              <a:rPr sz="2200" spc="11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15" dirty="0">
                <a:solidFill>
                  <a:srgbClr val="000000"/>
                </a:solidFill>
                <a:latin typeface="WIFPFH+CalistoMT"/>
                <a:cs typeface="WIFPFH+CalistoMT"/>
              </a:rPr>
              <a:t>560</a:t>
            </a:r>
          </a:p>
          <a:p>
            <a:pPr marL="457517" marR="0">
              <a:lnSpc>
                <a:spcPts val="2513"/>
              </a:lnSpc>
              <a:spcBef>
                <a:spcPts val="191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anggota</a:t>
            </a:r>
            <a:r>
              <a:rPr sz="2200" spc="10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20" dirty="0">
                <a:solidFill>
                  <a:srgbClr val="000000"/>
                </a:solidFill>
                <a:latin typeface="WIFPFH+CalistoMT"/>
                <a:cs typeface="WIFPFH+CalistoMT"/>
              </a:rPr>
              <a:t>DPR</a:t>
            </a:r>
            <a:r>
              <a:rPr sz="2200" spc="-4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dan</a:t>
            </a:r>
            <a:r>
              <a:rPr sz="2200" spc="3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15" dirty="0">
                <a:solidFill>
                  <a:srgbClr val="000000"/>
                </a:solidFill>
                <a:latin typeface="WIFPFH+CalistoMT"/>
                <a:cs typeface="WIFPFH+CalistoMT"/>
              </a:rPr>
              <a:t>132</a:t>
            </a:r>
            <a:r>
              <a:rPr sz="2200" spc="-3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anggota</a:t>
            </a:r>
            <a:r>
              <a:rPr sz="2200" spc="11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20" dirty="0">
                <a:solidFill>
                  <a:srgbClr val="000000"/>
                </a:solidFill>
                <a:latin typeface="WIFPFH+CalistoMT"/>
                <a:cs typeface="WIFPFH+CalistoMT"/>
              </a:rPr>
              <a:t>DPR</a:t>
            </a:r>
            <a:r>
              <a:rPr sz="2200" spc="3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telah</a:t>
            </a:r>
            <a:r>
              <a:rPr sz="2200" spc="3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melahirkan</a:t>
            </a:r>
            <a:r>
              <a:rPr sz="2200" spc="19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tirani</a:t>
            </a:r>
          </a:p>
          <a:p>
            <a:pPr marL="457517" marR="0">
              <a:lnSpc>
                <a:spcPts val="2513"/>
              </a:lnSpc>
              <a:spcBef>
                <a:spcPts val="113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politik.</a:t>
            </a:r>
            <a:r>
              <a:rPr sz="2200" spc="3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Citakan</a:t>
            </a:r>
            <a:r>
              <a:rPr sz="2200" spc="12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WIFPFH+CalistoMT"/>
                <a:cs typeface="WIFPFH+CalistoMT"/>
              </a:rPr>
              <a:t>lembaga</a:t>
            </a:r>
            <a:r>
              <a:rPr sz="2200" spc="10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WIFPFH+CalistoMT"/>
                <a:cs typeface="WIFPFH+CalistoMT"/>
              </a:rPr>
              <a:t>perwakilan</a:t>
            </a:r>
            <a:r>
              <a:rPr sz="2200" spc="29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5" dirty="0">
                <a:solidFill>
                  <a:srgbClr val="000000"/>
                </a:solidFill>
                <a:latin typeface="WIFPFH+CalistoMT"/>
                <a:cs typeface="WIFPFH+CalistoMT"/>
              </a:rPr>
              <a:t>yang</a:t>
            </a:r>
            <a:r>
              <a:rPr sz="2200" spc="12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adil</a:t>
            </a:r>
            <a:r>
              <a:rPr sz="2200" spc="-2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berjmlah</a:t>
            </a:r>
            <a:r>
              <a:rPr sz="2200" spc="19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15" dirty="0">
                <a:solidFill>
                  <a:srgbClr val="000000"/>
                </a:solidFill>
                <a:latin typeface="WIFPFH+CalistoMT"/>
                <a:cs typeface="WIFPFH+CalistoMT"/>
              </a:rPr>
              <a:t>560</a:t>
            </a:r>
          </a:p>
          <a:p>
            <a:pPr marL="457517" marR="0">
              <a:lnSpc>
                <a:spcPts val="2513"/>
              </a:lnSpc>
              <a:spcBef>
                <a:spcPts val="116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orang</a:t>
            </a:r>
            <a:r>
              <a:rPr sz="2200" spc="3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terdiri</a:t>
            </a:r>
            <a:r>
              <a:rPr sz="2200" spc="102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dari</a:t>
            </a:r>
            <a:r>
              <a:rPr sz="2200" spc="4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15" dirty="0">
                <a:solidFill>
                  <a:srgbClr val="000000"/>
                </a:solidFill>
                <a:latin typeface="WIFPFH+CalistoMT"/>
                <a:cs typeface="WIFPFH+CalistoMT"/>
              </a:rPr>
              <a:t>280</a:t>
            </a:r>
            <a:r>
              <a:rPr sz="2200" spc="4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anggota</a:t>
            </a:r>
            <a:r>
              <a:rPr sz="2200" spc="2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18" dirty="0">
                <a:solidFill>
                  <a:srgbClr val="000000"/>
                </a:solidFill>
                <a:latin typeface="WIFPFH+CalistoMT"/>
                <a:cs typeface="WIFPFH+CalistoMT"/>
              </a:rPr>
              <a:t>DPR</a:t>
            </a:r>
            <a:r>
              <a:rPr sz="2200" spc="2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dan</a:t>
            </a:r>
            <a:r>
              <a:rPr sz="2200" spc="3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14" dirty="0">
                <a:solidFill>
                  <a:srgbClr val="000000"/>
                </a:solidFill>
                <a:latin typeface="WIFPFH+CalistoMT"/>
                <a:cs typeface="WIFPFH+CalistoMT"/>
              </a:rPr>
              <a:t>280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 anggota</a:t>
            </a:r>
            <a:r>
              <a:rPr sz="2200" spc="9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20" dirty="0">
                <a:solidFill>
                  <a:srgbClr val="000000"/>
                </a:solidFill>
                <a:latin typeface="WIFPFH+CalistoMT"/>
                <a:cs typeface="WIFPFH+CalistoMT"/>
              </a:rPr>
              <a:t>DPD</a:t>
            </a:r>
          </a:p>
          <a:p>
            <a:pPr marL="457517" marR="0">
              <a:lnSpc>
                <a:spcPts val="2513"/>
              </a:lnSpc>
              <a:spcBef>
                <a:spcPts val="114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plus</a:t>
            </a:r>
            <a:r>
              <a:rPr sz="2200" spc="3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Utusan</a:t>
            </a:r>
            <a:r>
              <a:rPr sz="2200" spc="12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Golongan.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8192" y="5188829"/>
            <a:ext cx="8026807" cy="1415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6"/>
              </a:lnSpc>
              <a:spcBef>
                <a:spcPts val="0"/>
              </a:spcBef>
              <a:spcAft>
                <a:spcPts val="0"/>
              </a:spcAft>
            </a:pPr>
            <a:r>
              <a:rPr sz="2200" spc="14" dirty="0">
                <a:solidFill>
                  <a:srgbClr val="000000"/>
                </a:solidFill>
                <a:latin typeface="WIFPFH+CalistoMT"/>
                <a:cs typeface="WIFPFH+CalistoMT"/>
              </a:rPr>
              <a:t>3.</a:t>
            </a:r>
            <a:r>
              <a:rPr sz="2200" spc="129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WIFPFH+CalistoMT"/>
                <a:cs typeface="WIFPFH+CalistoMT"/>
              </a:rPr>
              <a:t>Kembalikan</a:t>
            </a:r>
            <a:r>
              <a:rPr sz="2200" spc="22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WIFPFH+CalistoMT"/>
                <a:cs typeface="WIFPFH+CalistoMT"/>
              </a:rPr>
              <a:t>hak</a:t>
            </a:r>
            <a:r>
              <a:rPr sz="2200" spc="6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WIFPFH+CalistoMT"/>
                <a:cs typeface="WIFPFH+CalistoMT"/>
              </a:rPr>
              <a:t>rakyat</a:t>
            </a:r>
            <a:r>
              <a:rPr sz="2200" spc="15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untuk</a:t>
            </a:r>
            <a:r>
              <a:rPr sz="2200" spc="5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WIFPFH+CalistoMT"/>
                <a:cs typeface="WIFPFH+CalistoMT"/>
              </a:rPr>
              <a:t>menentukan</a:t>
            </a:r>
            <a:r>
              <a:rPr sz="2200" spc="20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8" dirty="0">
                <a:solidFill>
                  <a:srgbClr val="000000"/>
                </a:solidFill>
                <a:latin typeface="WIFPFH+CalistoMT"/>
                <a:cs typeface="WIFPFH+CalistoMT"/>
              </a:rPr>
              <a:t>arah</a:t>
            </a:r>
          </a:p>
          <a:p>
            <a:pPr marL="457517" marR="0">
              <a:lnSpc>
                <a:spcPts val="2513"/>
              </a:lnSpc>
              <a:spcBef>
                <a:spcPts val="191"/>
              </a:spcBef>
              <a:spcAft>
                <a:spcPts val="0"/>
              </a:spcAft>
            </a:pPr>
            <a:r>
              <a:rPr sz="2200" spc="-11" dirty="0">
                <a:solidFill>
                  <a:srgbClr val="000000"/>
                </a:solidFill>
                <a:latin typeface="WIFPFH+CalistoMT"/>
                <a:cs typeface="WIFPFH+CalistoMT"/>
              </a:rPr>
              <a:t>pembangunan</a:t>
            </a:r>
            <a:r>
              <a:rPr sz="2200" spc="28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jangka</a:t>
            </a:r>
            <a:r>
              <a:rPr sz="2200" spc="3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panjang</a:t>
            </a:r>
            <a:r>
              <a:rPr sz="2200" spc="10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5" dirty="0">
                <a:solidFill>
                  <a:srgbClr val="000000"/>
                </a:solidFill>
                <a:latin typeface="WIFPFH+CalistoMT"/>
                <a:cs typeface="WIFPFH+CalistoMT"/>
              </a:rPr>
              <a:t>yang</a:t>
            </a:r>
            <a:r>
              <a:rPr sz="2200" spc="12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ditaati</a:t>
            </a:r>
            <a:r>
              <a:rPr sz="2200" spc="4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oleh</a:t>
            </a:r>
            <a:r>
              <a:rPr sz="2200" spc="4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seluruh</a:t>
            </a:r>
          </a:p>
          <a:p>
            <a:pPr marL="457517" marR="0">
              <a:lnSpc>
                <a:spcPts val="2516"/>
              </a:lnSpc>
              <a:spcBef>
                <a:spcPts val="111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komponen</a:t>
            </a:r>
            <a:r>
              <a:rPr sz="2200" spc="122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bangsa;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1642" y="6391304"/>
            <a:ext cx="2278864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Diskusi</a:t>
            </a:r>
            <a:r>
              <a:rPr sz="1200" spc="-44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Kaji</a:t>
            </a:r>
            <a:r>
              <a:rPr sz="1200" spc="40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Ulang </a:t>
            </a:r>
            <a:r>
              <a:rPr sz="1200" spc="11" dirty="0">
                <a:solidFill>
                  <a:srgbClr val="898989"/>
                </a:solidFill>
                <a:latin typeface="WIFPFH+CalistoMT"/>
                <a:cs typeface="WIFPFH+CalistoMT"/>
              </a:rPr>
              <a:t>UUD</a:t>
            </a:r>
            <a:r>
              <a:rPr sz="1200" spc="-93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1945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97451" y="6391304"/>
            <a:ext cx="383976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98549" y="572348"/>
            <a:ext cx="6834940" cy="121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3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55" dirty="0">
                <a:solidFill>
                  <a:srgbClr val="2D2F2B"/>
                </a:solidFill>
                <a:latin typeface="GDMVUU+CalisMTBol"/>
                <a:cs typeface="GDMVUU+CalisMTBol"/>
              </a:rPr>
              <a:t>Ku</a:t>
            </a:r>
            <a:r>
              <a:rPr sz="3600" b="1" spc="-809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600" b="1" dirty="0">
                <a:solidFill>
                  <a:srgbClr val="2D2F2B"/>
                </a:solidFill>
                <a:latin typeface="GDMVUU+CalisMTBol"/>
                <a:cs typeface="GDMVUU+CalisMTBol"/>
              </a:rPr>
              <a:t>at</a:t>
            </a:r>
            <a:r>
              <a:rPr sz="3600" b="1" spc="-810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600" b="1" spc="34" dirty="0">
                <a:solidFill>
                  <a:srgbClr val="2D2F2B"/>
                </a:solidFill>
                <a:latin typeface="GDMVUU+CalisMTBol"/>
                <a:cs typeface="GDMVUU+CalisMTBol"/>
              </a:rPr>
              <a:t>ka</a:t>
            </a:r>
            <a:r>
              <a:rPr sz="3600" b="1" dirty="0">
                <a:solidFill>
                  <a:srgbClr val="2D2F2B"/>
                </a:solidFill>
                <a:latin typeface="GDMVUU+CalisMTBol"/>
                <a:cs typeface="GDMVUU+CalisMTBol"/>
              </a:rPr>
              <a:t>n</a:t>
            </a:r>
            <a:r>
              <a:rPr sz="3600" b="1" spc="-230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600" b="1" spc="-25" dirty="0">
                <a:solidFill>
                  <a:srgbClr val="2D2F2B"/>
                </a:solidFill>
                <a:latin typeface="GDMVUU+CalisMTBol"/>
                <a:cs typeface="GDMVUU+CalisMTBol"/>
              </a:rPr>
              <a:t>Ket</a:t>
            </a:r>
            <a:r>
              <a:rPr sz="3600" b="1" spc="-810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600" b="1" spc="28" dirty="0">
                <a:solidFill>
                  <a:srgbClr val="2D2F2B"/>
                </a:solidFill>
                <a:latin typeface="GDMVUU+CalisMTBol"/>
                <a:cs typeface="GDMVUU+CalisMTBol"/>
              </a:rPr>
              <a:t>ahana</a:t>
            </a:r>
            <a:r>
              <a:rPr sz="3600" b="1" dirty="0">
                <a:solidFill>
                  <a:srgbClr val="2D2F2B"/>
                </a:solidFill>
                <a:latin typeface="GDMVUU+CalisMTBol"/>
                <a:cs typeface="GDMVUU+CalisMTBol"/>
              </a:rPr>
              <a:t>n</a:t>
            </a:r>
            <a:r>
              <a:rPr sz="3600" b="1" spc="-227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600" b="1" dirty="0">
                <a:solidFill>
                  <a:srgbClr val="2D2F2B"/>
                </a:solidFill>
                <a:latin typeface="GDMVUU+CalisMTBol"/>
                <a:cs typeface="GDMVUU+CalisMTBol"/>
              </a:rPr>
              <a:t>Nasional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8192" y="1500271"/>
            <a:ext cx="8531628" cy="1543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5" dirty="0">
                <a:solidFill>
                  <a:srgbClr val="8E887C"/>
                </a:solidFill>
                <a:latin typeface="WIFPFH+CalistoMT"/>
                <a:cs typeface="WIFPFH+CalistoMT"/>
              </a:rPr>
              <a:t>4.</a:t>
            </a:r>
            <a:r>
              <a:rPr sz="2400" spc="1065" dirty="0">
                <a:solidFill>
                  <a:srgbClr val="8E887C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Kembalikan</a:t>
            </a:r>
            <a:r>
              <a:rPr sz="2400" spc="-5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sistem</a:t>
            </a:r>
            <a:r>
              <a:rPr sz="2400" spc="-1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4" dirty="0">
                <a:solidFill>
                  <a:srgbClr val="2D2F2B"/>
                </a:solidFill>
                <a:latin typeface="WIFPFH+CalistoMT"/>
                <a:cs typeface="WIFPFH+CalistoMT"/>
              </a:rPr>
              <a:t>pemerintahan</a:t>
            </a:r>
            <a:r>
              <a:rPr sz="2400" spc="-14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sendiri</a:t>
            </a:r>
            <a:r>
              <a:rPr sz="2400" spc="-1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11" dirty="0">
                <a:solidFill>
                  <a:srgbClr val="2D2F2B"/>
                </a:solidFill>
                <a:latin typeface="WIFPFH+CalistoMT"/>
                <a:cs typeface="WIFPFH+CalistoMT"/>
              </a:rPr>
              <a:t>yang</a:t>
            </a:r>
            <a:r>
              <a:rPr sz="2400" spc="2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semi-</a:t>
            </a:r>
          </a:p>
          <a:p>
            <a:pPr marL="447992" marR="0">
              <a:lnSpc>
                <a:spcPts val="2773"/>
              </a:lnSpc>
              <a:spcBef>
                <a:spcPts val="78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presidensiil</a:t>
            </a:r>
            <a:r>
              <a:rPr sz="2400" spc="25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3" dirty="0">
                <a:solidFill>
                  <a:srgbClr val="2D2F2B"/>
                </a:solidFill>
                <a:latin typeface="WIFPFH+CalistoMT"/>
                <a:cs typeface="WIFPFH+CalistoMT"/>
              </a:rPr>
              <a:t>untuk</a:t>
            </a:r>
            <a:r>
              <a:rPr sz="2400" spc="-125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10" dirty="0">
                <a:solidFill>
                  <a:srgbClr val="2D2F2B"/>
                </a:solidFill>
                <a:latin typeface="WIFPFH+CalistoMT"/>
                <a:cs typeface="WIFPFH+CalistoMT"/>
              </a:rPr>
              <a:t>masyarakat</a:t>
            </a:r>
            <a:r>
              <a:rPr sz="2400" spc="5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majemuk</a:t>
            </a:r>
            <a:r>
              <a:rPr sz="2400" spc="-1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dalam </a:t>
            </a:r>
            <a:r>
              <a:rPr sz="2400" spc="11" dirty="0">
                <a:solidFill>
                  <a:srgbClr val="2D2F2B"/>
                </a:solidFill>
                <a:latin typeface="WIFPFH+CalistoMT"/>
                <a:cs typeface="WIFPFH+CalistoMT"/>
              </a:rPr>
              <a:t>bentuk</a:t>
            </a:r>
          </a:p>
          <a:p>
            <a:pPr marL="447992" marR="0">
              <a:lnSpc>
                <a:spcPts val="2773"/>
              </a:lnSpc>
              <a:spcBef>
                <a:spcPts val="156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koalisi sederhana</a:t>
            </a:r>
            <a:r>
              <a:rPr sz="2400" spc="1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10" dirty="0">
                <a:solidFill>
                  <a:srgbClr val="2D2F2B"/>
                </a:solidFill>
                <a:latin typeface="WIFPFH+CalistoMT"/>
                <a:cs typeface="WIFPFH+CalistoMT"/>
              </a:rPr>
              <a:t>dari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3" dirty="0">
                <a:solidFill>
                  <a:srgbClr val="2D2F2B"/>
                </a:solidFill>
                <a:latin typeface="WIFPFH+CalistoMT"/>
                <a:cs typeface="WIFPFH+CalistoMT"/>
              </a:rPr>
              <a:t>4-5</a:t>
            </a:r>
            <a:r>
              <a:rPr sz="2400" spc="6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1" dirty="0">
                <a:solidFill>
                  <a:srgbClr val="2D2F2B"/>
                </a:solidFill>
                <a:latin typeface="WIFPFH+CalistoMT"/>
                <a:cs typeface="WIFPFH+CalistoMT"/>
              </a:rPr>
              <a:t>partai</a:t>
            </a:r>
            <a:r>
              <a:rPr sz="2400" spc="-1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7" dirty="0">
                <a:solidFill>
                  <a:srgbClr val="2D2F2B"/>
                </a:solidFill>
                <a:latin typeface="WIFPFH+CalistoMT"/>
                <a:cs typeface="WIFPFH+CalistoMT"/>
              </a:rPr>
              <a:t>di</a:t>
            </a:r>
            <a:r>
              <a:rPr sz="2400" spc="1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DPR;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8192" y="2702072"/>
            <a:ext cx="8457610" cy="1171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5" dirty="0">
                <a:solidFill>
                  <a:srgbClr val="8E887C"/>
                </a:solidFill>
                <a:latin typeface="WIFPFH+CalistoMT"/>
                <a:cs typeface="WIFPFH+CalistoMT"/>
              </a:rPr>
              <a:t>5.</a:t>
            </a:r>
            <a:r>
              <a:rPr sz="2400" spc="1065" dirty="0">
                <a:solidFill>
                  <a:srgbClr val="8E887C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Kembalikan</a:t>
            </a:r>
            <a:r>
              <a:rPr sz="2400" spc="-5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sistem</a:t>
            </a:r>
            <a:r>
              <a:rPr sz="2400" spc="-1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4" dirty="0">
                <a:solidFill>
                  <a:srgbClr val="2D2F2B"/>
                </a:solidFill>
                <a:latin typeface="WIFPFH+CalistoMT"/>
                <a:cs typeface="WIFPFH+CalistoMT"/>
              </a:rPr>
              <a:t>negara</a:t>
            </a:r>
            <a:r>
              <a:rPr sz="2400" spc="-75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kesatuan</a:t>
            </a:r>
            <a:r>
              <a:rPr sz="2400" spc="-7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11" dirty="0">
                <a:solidFill>
                  <a:srgbClr val="2D2F2B"/>
                </a:solidFill>
                <a:latin typeface="WIFPFH+CalistoMT"/>
                <a:cs typeface="WIFPFH+CalistoMT"/>
              </a:rPr>
              <a:t>yang</a:t>
            </a:r>
            <a:r>
              <a:rPr sz="2400" spc="-4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terdesentra-</a:t>
            </a:r>
          </a:p>
          <a:p>
            <a:pPr marL="447992" marR="0">
              <a:lnSpc>
                <a:spcPts val="2776"/>
              </a:lnSpc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lisasi </a:t>
            </a:r>
            <a:r>
              <a:rPr sz="2400" spc="18" dirty="0">
                <a:solidFill>
                  <a:srgbClr val="2D2F2B"/>
                </a:solidFill>
                <a:latin typeface="WIFPFH+CalistoMT"/>
                <a:cs typeface="WIFPFH+CalistoMT"/>
              </a:rPr>
              <a:t>melalui</a:t>
            </a:r>
            <a:r>
              <a:rPr sz="2400" spc="-10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pileg</a:t>
            </a:r>
            <a:r>
              <a:rPr sz="2400" spc="-6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dan</a:t>
            </a:r>
            <a:r>
              <a:rPr sz="2400" spc="1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pilpres</a:t>
            </a:r>
            <a:r>
              <a:rPr sz="2400" spc="-25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dan</a:t>
            </a:r>
            <a:r>
              <a:rPr sz="2400" spc="2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pilkada</a:t>
            </a:r>
            <a:r>
              <a:rPr sz="2400" spc="-49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serentak.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8192" y="3531342"/>
            <a:ext cx="8024459" cy="190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6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5" dirty="0">
                <a:solidFill>
                  <a:srgbClr val="8E887C"/>
                </a:solidFill>
                <a:latin typeface="WIFPFH+CalistoMT"/>
                <a:cs typeface="WIFPFH+CalistoMT"/>
              </a:rPr>
              <a:t>6.</a:t>
            </a:r>
            <a:r>
              <a:rPr sz="2400" spc="1067" dirty="0">
                <a:solidFill>
                  <a:srgbClr val="8E887C"/>
                </a:solidFill>
                <a:latin typeface="WIFPFH+CalistoMT"/>
                <a:cs typeface="WIFPFH+CalistoMT"/>
              </a:rPr>
              <a:t> </a:t>
            </a:r>
            <a:r>
              <a:rPr sz="2400" spc="21" dirty="0">
                <a:solidFill>
                  <a:srgbClr val="2D2F2B"/>
                </a:solidFill>
                <a:latin typeface="WIFPFH+CalistoMT"/>
                <a:cs typeface="WIFPFH+CalistoMT"/>
              </a:rPr>
              <a:t>Bangun</a:t>
            </a:r>
            <a:r>
              <a:rPr sz="2400" spc="-149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aparatur</a:t>
            </a:r>
            <a:r>
              <a:rPr sz="2400" spc="-10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sipil</a:t>
            </a:r>
            <a:r>
              <a:rPr sz="2400" spc="15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2" dirty="0">
                <a:solidFill>
                  <a:srgbClr val="2D2F2B"/>
                </a:solidFill>
                <a:latin typeface="WIFPFH+CalistoMT"/>
                <a:cs typeface="WIFPFH+CalistoMT"/>
              </a:rPr>
              <a:t>negara</a:t>
            </a:r>
            <a:r>
              <a:rPr sz="2400" spc="-7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profesional,</a:t>
            </a:r>
            <a:r>
              <a:rPr sz="2400" spc="-1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15" dirty="0">
                <a:solidFill>
                  <a:srgbClr val="2D2F2B"/>
                </a:solidFill>
                <a:latin typeface="WIFPFH+CalistoMT"/>
                <a:cs typeface="WIFPFH+CalistoMT"/>
              </a:rPr>
              <a:t>yang</a:t>
            </a:r>
          </a:p>
          <a:p>
            <a:pPr marL="447992" marR="0">
              <a:lnSpc>
                <a:spcPts val="2773"/>
              </a:lnSpc>
              <a:spcBef>
                <a:spcPts val="81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berintegritas</a:t>
            </a:r>
            <a:r>
              <a:rPr sz="2400" spc="-2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7" dirty="0">
                <a:solidFill>
                  <a:srgbClr val="2D2F2B"/>
                </a:solidFill>
                <a:latin typeface="WIFPFH+CalistoMT"/>
                <a:cs typeface="WIFPFH+CalistoMT"/>
              </a:rPr>
              <a:t>tinggi,</a:t>
            </a:r>
            <a:r>
              <a:rPr sz="2400" spc="-17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bebas</a:t>
            </a:r>
            <a:r>
              <a:rPr sz="2400" spc="3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praktek</a:t>
            </a:r>
            <a:r>
              <a:rPr sz="2400" spc="-1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7" dirty="0">
                <a:solidFill>
                  <a:srgbClr val="2D2F2B"/>
                </a:solidFill>
                <a:latin typeface="WIFPFH+CalistoMT"/>
                <a:cs typeface="WIFPFH+CalistoMT"/>
              </a:rPr>
              <a:t>KKN,</a:t>
            </a:r>
            <a:r>
              <a:rPr sz="2400" spc="2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netraldari</a:t>
            </a:r>
          </a:p>
          <a:p>
            <a:pPr marL="447992" marR="0">
              <a:lnSpc>
                <a:spcPts val="2773"/>
              </a:lnSpc>
              <a:spcBef>
                <a:spcPts val="156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intervensi</a:t>
            </a:r>
            <a:r>
              <a:rPr sz="2400" spc="-7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politik, dan mampu</a:t>
            </a:r>
            <a:r>
              <a:rPr sz="2400" spc="1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menyelenggarakan</a:t>
            </a:r>
          </a:p>
          <a:p>
            <a:pPr marL="447992" marR="0">
              <a:lnSpc>
                <a:spcPts val="2773"/>
              </a:lnSpc>
              <a:spcBef>
                <a:spcPts val="79"/>
              </a:spcBef>
              <a:spcAft>
                <a:spcPts val="0"/>
              </a:spcAft>
            </a:pPr>
            <a:r>
              <a:rPr sz="2400" spc="-10" dirty="0">
                <a:solidFill>
                  <a:srgbClr val="2D2F2B"/>
                </a:solidFill>
                <a:latin typeface="WIFPFH+CalistoMT"/>
                <a:cs typeface="WIFPFH+CalistoMT"/>
              </a:rPr>
              <a:t>layanan</a:t>
            </a:r>
            <a:r>
              <a:rPr sz="2400" spc="-4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10" dirty="0">
                <a:solidFill>
                  <a:srgbClr val="2D2F2B"/>
                </a:solidFill>
                <a:latin typeface="WIFPFH+CalistoMT"/>
                <a:cs typeface="WIFPFH+CalistoMT"/>
              </a:rPr>
              <a:t>bermutu</a:t>
            </a:r>
            <a:r>
              <a:rPr sz="2400" spc="4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bagi</a:t>
            </a:r>
            <a:r>
              <a:rPr sz="2400" spc="-2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masyarakat.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8192" y="5095894"/>
            <a:ext cx="5812100" cy="809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5" dirty="0">
                <a:solidFill>
                  <a:srgbClr val="8E887C"/>
                </a:solidFill>
                <a:latin typeface="WIFPFH+CalistoMT"/>
                <a:cs typeface="WIFPFH+CalistoMT"/>
              </a:rPr>
              <a:t>7.</a:t>
            </a:r>
            <a:r>
              <a:rPr sz="2400" spc="1065" dirty="0">
                <a:solidFill>
                  <a:srgbClr val="8E887C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Kembalikan</a:t>
            </a:r>
            <a:r>
              <a:rPr sz="2400" spc="-5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Penjelasan</a:t>
            </a:r>
            <a:r>
              <a:rPr sz="2400" spc="-139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5" dirty="0">
                <a:solidFill>
                  <a:srgbClr val="2D2F2B"/>
                </a:solidFill>
                <a:latin typeface="WIFPFH+CalistoMT"/>
                <a:cs typeface="WIFPFH+CalistoMT"/>
              </a:rPr>
              <a:t>UUD</a:t>
            </a:r>
            <a:r>
              <a:rPr sz="2400" spc="-11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0" dirty="0">
                <a:solidFill>
                  <a:srgbClr val="2D2F2B"/>
                </a:solidFill>
                <a:latin typeface="WIFPFH+CalistoMT"/>
                <a:cs typeface="WIFPFH+CalistoMT"/>
              </a:rPr>
              <a:t>1945.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1642" y="6391304"/>
            <a:ext cx="2278864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Diskusi</a:t>
            </a:r>
            <a:r>
              <a:rPr sz="1200" spc="-44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Kaji</a:t>
            </a:r>
            <a:r>
              <a:rPr sz="1200" spc="40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Ulang </a:t>
            </a:r>
            <a:r>
              <a:rPr sz="1200" spc="11" dirty="0">
                <a:solidFill>
                  <a:srgbClr val="898989"/>
                </a:solidFill>
                <a:latin typeface="WIFPFH+CalistoMT"/>
                <a:cs typeface="WIFPFH+CalistoMT"/>
              </a:rPr>
              <a:t>UUD</a:t>
            </a:r>
            <a:r>
              <a:rPr sz="1200" spc="-93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1945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97451" y="6391304"/>
            <a:ext cx="383976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38069" y="2954771"/>
            <a:ext cx="4441697" cy="1699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08"/>
              </a:lnSpc>
              <a:spcBef>
                <a:spcPts val="0"/>
              </a:spcBef>
              <a:spcAft>
                <a:spcPts val="0"/>
              </a:spcAft>
            </a:pPr>
            <a:r>
              <a:rPr sz="5050" spc="-82" dirty="0">
                <a:solidFill>
                  <a:srgbClr val="2D2F2B"/>
                </a:solidFill>
                <a:latin typeface="WIFPFH+CalistoMT"/>
                <a:cs typeface="WIFPFH+CalistoMT"/>
              </a:rPr>
              <a:t>Terim</a:t>
            </a:r>
            <a:r>
              <a:rPr sz="5050" dirty="0">
                <a:solidFill>
                  <a:srgbClr val="2D2F2B"/>
                </a:solidFill>
                <a:latin typeface="WIFPFH+CalistoMT"/>
                <a:cs typeface="WIFPFH+CalistoMT"/>
              </a:rPr>
              <a:t>a</a:t>
            </a:r>
            <a:r>
              <a:rPr sz="5050" spc="-20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5050" dirty="0">
                <a:solidFill>
                  <a:srgbClr val="2D2F2B"/>
                </a:solidFill>
                <a:latin typeface="WIFPFH+CalistoMT"/>
                <a:cs typeface="WIFPFH+CalistoMT"/>
              </a:rPr>
              <a:t>kasih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1642" y="6391304"/>
            <a:ext cx="2278864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Diskusi</a:t>
            </a:r>
            <a:r>
              <a:rPr sz="1200" spc="-44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Kaji</a:t>
            </a:r>
            <a:r>
              <a:rPr sz="1200" spc="40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Ulang </a:t>
            </a:r>
            <a:r>
              <a:rPr sz="1200" spc="11" dirty="0">
                <a:solidFill>
                  <a:srgbClr val="898989"/>
                </a:solidFill>
                <a:latin typeface="WIFPFH+CalistoMT"/>
                <a:cs typeface="WIFPFH+CalistoMT"/>
              </a:rPr>
              <a:t>UUD</a:t>
            </a:r>
            <a:r>
              <a:rPr sz="1200" spc="-93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1945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97451" y="6391304"/>
            <a:ext cx="383976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32658" y="557702"/>
            <a:ext cx="6490558" cy="940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2D2F2B"/>
                </a:solidFill>
                <a:latin typeface="WIFPFH+CalistoMT"/>
                <a:cs typeface="WIFPFH+CalistoMT"/>
              </a:rPr>
              <a:t>SAKSI</a:t>
            </a:r>
            <a:r>
              <a:rPr sz="2800" spc="6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800" spc="-10" dirty="0">
                <a:solidFill>
                  <a:srgbClr val="2D2F2B"/>
                </a:solidFill>
                <a:latin typeface="WIFPFH+CalistoMT"/>
                <a:cs typeface="WIFPFH+CalistoMT"/>
              </a:rPr>
              <a:t>SEJARAH</a:t>
            </a:r>
            <a:r>
              <a:rPr sz="2800" dirty="0">
                <a:solidFill>
                  <a:srgbClr val="2D2F2B"/>
                </a:solidFill>
                <a:latin typeface="WIFPFH+CalistoMT"/>
                <a:cs typeface="WIFPFH+CalistoMT"/>
              </a:rPr>
              <a:t>:</a:t>
            </a:r>
            <a:r>
              <a:rPr sz="2800" spc="10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800" dirty="0">
                <a:solidFill>
                  <a:srgbClr val="2D2F2B"/>
                </a:solidFill>
                <a:latin typeface="WIFPFH+CalistoMT"/>
                <a:cs typeface="WIFPFH+CalistoMT"/>
              </a:rPr>
              <a:t>Netty</a:t>
            </a:r>
            <a:r>
              <a:rPr sz="2800" spc="125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800" dirty="0">
                <a:solidFill>
                  <a:srgbClr val="2D2F2B"/>
                </a:solidFill>
                <a:latin typeface="WIFPFH+CalistoMT"/>
                <a:cs typeface="WIFPFH+CalistoMT"/>
              </a:rPr>
              <a:t>Karundeng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03545" y="1088394"/>
            <a:ext cx="3752717" cy="3077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Ketika</a:t>
            </a:r>
            <a:r>
              <a:rPr sz="1800" spc="1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WIFPFH+CalistoMT"/>
                <a:cs typeface="WIFPFH+CalistoMT"/>
              </a:rPr>
              <a:t>berusia</a:t>
            </a:r>
            <a:r>
              <a:rPr sz="1800" spc="-6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WIFPFH+CalistoMT"/>
                <a:cs typeface="WIFPFH+CalistoMT"/>
              </a:rPr>
              <a:t>17</a:t>
            </a:r>
            <a:r>
              <a:rPr sz="1800" spc="-10" dirty="0">
                <a:solidFill>
                  <a:srgbClr val="000000"/>
                </a:solidFill>
                <a:latin typeface="WIFPFH+CalistoMT"/>
                <a:cs typeface="WIFPFH+CalistoMT"/>
              </a:rPr>
              <a:t> tahun</a:t>
            </a:r>
            <a:r>
              <a:rPr sz="1800" spc="6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ibu</a:t>
            </a:r>
            <a:r>
              <a:rPr sz="1800" spc="-2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Netty</a:t>
            </a:r>
          </a:p>
          <a:p>
            <a:pPr marL="0" marR="0">
              <a:lnSpc>
                <a:spcPts val="2080"/>
              </a:lnSpc>
              <a:spcBef>
                <a:spcPts val="97"/>
              </a:spcBef>
              <a:spcAft>
                <a:spcPts val="0"/>
              </a:spcAft>
            </a:pPr>
            <a:r>
              <a:rPr sz="1800" spc="15" dirty="0">
                <a:solidFill>
                  <a:srgbClr val="000000"/>
                </a:solidFill>
                <a:latin typeface="WIFPFH+CalistoMT"/>
                <a:cs typeface="WIFPFH+CalistoMT"/>
              </a:rPr>
              <a:t>Karundeng</a:t>
            </a:r>
            <a:r>
              <a:rPr sz="1800" spc="-8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menjadi</a:t>
            </a:r>
            <a:r>
              <a:rPr sz="1800" spc="1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WIFPFH+CalistoMT"/>
                <a:cs typeface="WIFPFH+CalistoMT"/>
              </a:rPr>
              <a:t>saksi</a:t>
            </a:r>
            <a:r>
              <a:rPr sz="1800" spc="10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sejarah</a:t>
            </a:r>
          </a:p>
          <a:p>
            <a:pPr marL="0" marR="0">
              <a:lnSpc>
                <a:spcPts val="2080"/>
              </a:lnSpc>
              <a:spcBef>
                <a:spcPts val="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penyusunan</a:t>
            </a:r>
            <a:r>
              <a:rPr sz="1800" spc="4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-18" dirty="0">
                <a:solidFill>
                  <a:srgbClr val="000000"/>
                </a:solidFill>
                <a:latin typeface="WIFPFH+CalistoMT"/>
                <a:cs typeface="WIFPFH+CalistoMT"/>
              </a:rPr>
              <a:t>UUD</a:t>
            </a:r>
            <a:r>
              <a:rPr sz="1800" spc="4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WIFPFH+CalistoMT"/>
                <a:cs typeface="WIFPFH+CalistoMT"/>
              </a:rPr>
              <a:t>1945</a:t>
            </a:r>
            <a:r>
              <a:rPr sz="1800" spc="5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dan</a:t>
            </a:r>
          </a:p>
          <a:p>
            <a:pPr marL="0" marR="0">
              <a:lnSpc>
                <a:spcPts val="2080"/>
              </a:lnSpc>
              <a:spcBef>
                <a:spcPts val="2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bahkan</a:t>
            </a:r>
            <a:r>
              <a:rPr sz="1800" spc="-2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mendapat</a:t>
            </a:r>
            <a:r>
              <a:rPr sz="1800" spc="5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penjelasan</a:t>
            </a:r>
          </a:p>
          <a:p>
            <a:pPr marL="0" marR="0">
              <a:lnSpc>
                <a:spcPts val="2080"/>
              </a:lnSpc>
              <a:spcBef>
                <a:spcPts val="9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langsung </a:t>
            </a:r>
            <a:r>
              <a:rPr sz="1800" spc="18" dirty="0">
                <a:solidFill>
                  <a:srgbClr val="000000"/>
                </a:solidFill>
                <a:latin typeface="WIFPFH+CalistoMT"/>
                <a:cs typeface="WIFPFH+CalistoMT"/>
              </a:rPr>
              <a:t>dari</a:t>
            </a:r>
            <a:r>
              <a:rPr sz="1800" spc="-82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-33" dirty="0">
                <a:solidFill>
                  <a:srgbClr val="000000"/>
                </a:solidFill>
                <a:latin typeface="WIFPFH+CalistoMT"/>
                <a:cs typeface="WIFPFH+CalistoMT"/>
              </a:rPr>
              <a:t>Ir.</a:t>
            </a:r>
            <a:r>
              <a:rPr sz="1800" spc="-2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Soekarno</a:t>
            </a:r>
          </a:p>
          <a:p>
            <a:pPr marL="0" marR="0">
              <a:lnSpc>
                <a:spcPts val="2080"/>
              </a:lnSpc>
              <a:spcBef>
                <a:spcPts val="9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mengenai kerangka</a:t>
            </a:r>
            <a:r>
              <a:rPr sz="1800" spc="-5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pemikiran</a:t>
            </a:r>
          </a:p>
          <a:p>
            <a:pPr marL="0" marR="0">
              <a:lnSpc>
                <a:spcPts val="2080"/>
              </a:lnSpc>
              <a:spcBef>
                <a:spcPts val="97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WIFPFH+CalistoMT"/>
                <a:cs typeface="WIFPFH+CalistoMT"/>
              </a:rPr>
              <a:t>beliau</a:t>
            </a:r>
            <a:r>
              <a:rPr sz="1800" spc="-11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WIFPFH+CalistoMT"/>
                <a:cs typeface="WIFPFH+CalistoMT"/>
              </a:rPr>
              <a:t>pada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 pidato</a:t>
            </a:r>
            <a:r>
              <a:rPr sz="1800" spc="-8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tanggal</a:t>
            </a:r>
            <a:r>
              <a:rPr sz="1800" spc="1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1</a:t>
            </a:r>
            <a:r>
              <a:rPr sz="1800" spc="-2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Juli</a:t>
            </a:r>
          </a:p>
          <a:p>
            <a:pPr marL="0" marR="0">
              <a:lnSpc>
                <a:spcPts val="2080"/>
              </a:lnSpc>
              <a:spcBef>
                <a:spcPts val="97"/>
              </a:spcBef>
              <a:spcAft>
                <a:spcPts val="0"/>
              </a:spcAft>
            </a:pPr>
            <a:r>
              <a:rPr sz="1800" spc="-15" dirty="0">
                <a:solidFill>
                  <a:srgbClr val="000000"/>
                </a:solidFill>
                <a:latin typeface="WIFPFH+CalistoMT"/>
                <a:cs typeface="WIFPFH+CalistoMT"/>
              </a:rPr>
              <a:t>1945.</a:t>
            </a:r>
            <a:r>
              <a:rPr sz="1800" spc="1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Ibu</a:t>
            </a:r>
            <a:r>
              <a:rPr sz="1800" spc="4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Netty</a:t>
            </a:r>
            <a:r>
              <a:rPr sz="1800" spc="-1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juga</a:t>
            </a:r>
            <a:r>
              <a:rPr sz="1800" spc="2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WIFPFH+CalistoMT"/>
                <a:cs typeface="WIFPFH+CalistoMT"/>
              </a:rPr>
              <a:t>membuat</a:t>
            </a:r>
          </a:p>
          <a:p>
            <a:pPr marL="0" marR="0">
              <a:lnSpc>
                <a:spcPts val="2080"/>
              </a:lnSpc>
              <a:spcBef>
                <a:spcPts val="2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notulen</a:t>
            </a:r>
            <a:r>
              <a:rPr sz="1800" spc="-2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20" dirty="0">
                <a:solidFill>
                  <a:srgbClr val="000000"/>
                </a:solidFill>
                <a:latin typeface="WIFPFH+CalistoMT"/>
                <a:cs typeface="WIFPFH+CalistoMT"/>
              </a:rPr>
              <a:t>rapat</a:t>
            </a:r>
            <a:r>
              <a:rPr sz="1800" spc="-10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WIFPFH+CalistoMT"/>
                <a:cs typeface="WIFPFH+CalistoMT"/>
              </a:rPr>
              <a:t>BPUPKI</a:t>
            </a:r>
            <a:r>
              <a:rPr sz="1800" spc="-6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dan</a:t>
            </a:r>
            <a:r>
              <a:rPr sz="1800" spc="-3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WIFPFH+CalistoMT"/>
                <a:cs typeface="WIFPFH+CalistoMT"/>
              </a:rPr>
              <a:t>PPKI</a:t>
            </a:r>
          </a:p>
          <a:p>
            <a:pPr marL="0" marR="0">
              <a:lnSpc>
                <a:spcPts val="2080"/>
              </a:lnSpc>
              <a:spcBef>
                <a:spcPts val="9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sampai </a:t>
            </a:r>
            <a:r>
              <a:rPr sz="1800" spc="-18" dirty="0">
                <a:solidFill>
                  <a:srgbClr val="000000"/>
                </a:solidFill>
                <a:latin typeface="WIFPFH+CalistoMT"/>
                <a:cs typeface="WIFPFH+CalistoMT"/>
              </a:rPr>
              <a:t>18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 Agustus</a:t>
            </a:r>
            <a:r>
              <a:rPr sz="1800" spc="-1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-18" dirty="0">
                <a:solidFill>
                  <a:srgbClr val="000000"/>
                </a:solidFill>
                <a:latin typeface="WIFPFH+CalistoMT"/>
                <a:cs typeface="WIFPFH+CalistoMT"/>
              </a:rPr>
              <a:t>1945.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03545" y="4112011"/>
            <a:ext cx="3832122" cy="883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Ibu</a:t>
            </a:r>
            <a:r>
              <a:rPr sz="1800" spc="-2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Netty</a:t>
            </a:r>
            <a:r>
              <a:rPr sz="1800" spc="-1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masih</a:t>
            </a:r>
            <a:r>
              <a:rPr sz="1800" spc="6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hidup</a:t>
            </a:r>
            <a:r>
              <a:rPr sz="1800" spc="2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dan</a:t>
            </a:r>
            <a:r>
              <a:rPr sz="1800" spc="-3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tinggal</a:t>
            </a:r>
          </a:p>
          <a:p>
            <a:pPr marL="0" marR="0">
              <a:lnSpc>
                <a:spcPts val="2080"/>
              </a:lnSpc>
              <a:spcBef>
                <a:spcPts val="9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di</a:t>
            </a:r>
            <a:r>
              <a:rPr sz="1800" spc="1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WIFPFH+CalistoMT"/>
                <a:cs typeface="WIFPFH+CalistoMT"/>
              </a:rPr>
              <a:t>Makassar.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03545" y="4933548"/>
            <a:ext cx="3285115" cy="1159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8" dirty="0">
                <a:solidFill>
                  <a:srgbClr val="000000"/>
                </a:solidFill>
                <a:latin typeface="GDMVUU+CalisMTBol"/>
                <a:cs typeface="GDMVUU+CalisMTBol"/>
              </a:rPr>
              <a:t>Sumber:</a:t>
            </a:r>
          </a:p>
          <a:p>
            <a:pPr marL="0" marR="0">
              <a:lnSpc>
                <a:spcPts val="2080"/>
              </a:lnSpc>
              <a:spcBef>
                <a:spcPts val="9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The </a:t>
            </a:r>
            <a:r>
              <a:rPr sz="1800" spc="11" dirty="0">
                <a:solidFill>
                  <a:srgbClr val="000000"/>
                </a:solidFill>
                <a:latin typeface="WIFPFH+CalistoMT"/>
                <a:cs typeface="WIFPFH+CalistoMT"/>
              </a:rPr>
              <a:t>Jakarta</a:t>
            </a:r>
            <a:r>
              <a:rPr sz="1800" spc="-7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-21" dirty="0">
                <a:solidFill>
                  <a:srgbClr val="000000"/>
                </a:solidFill>
                <a:latin typeface="WIFPFH+CalistoMT"/>
                <a:cs typeface="WIFPFH+CalistoMT"/>
              </a:rPr>
              <a:t>Post,</a:t>
            </a:r>
            <a:r>
              <a:rPr sz="1800" spc="3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WIFPFH+CalistoMT"/>
                <a:cs typeface="WIFPFH+CalistoMT"/>
              </a:rPr>
              <a:t>13</a:t>
            </a:r>
            <a:r>
              <a:rPr sz="1800" spc="-3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-23" dirty="0">
                <a:solidFill>
                  <a:srgbClr val="000000"/>
                </a:solidFill>
                <a:latin typeface="WIFPFH+CalistoMT"/>
                <a:cs typeface="WIFPFH+CalistoMT"/>
              </a:rPr>
              <a:t>Febr</a:t>
            </a:r>
            <a:r>
              <a:rPr sz="1800" spc="-34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uari</a:t>
            </a:r>
          </a:p>
          <a:p>
            <a:pPr marL="0" marR="0">
              <a:lnSpc>
                <a:spcPts val="2080"/>
              </a:lnSpc>
              <a:spcBef>
                <a:spcPts val="97"/>
              </a:spcBef>
              <a:spcAft>
                <a:spcPts val="0"/>
              </a:spcAft>
            </a:pPr>
            <a:r>
              <a:rPr sz="1800" spc="-15" dirty="0">
                <a:solidFill>
                  <a:srgbClr val="000000"/>
                </a:solidFill>
                <a:latin typeface="WIFPFH+CalistoMT"/>
                <a:cs typeface="WIFPFH+CalistoMT"/>
              </a:rPr>
              <a:t>2014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1642" y="6391304"/>
            <a:ext cx="2278864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Diskusi</a:t>
            </a:r>
            <a:r>
              <a:rPr sz="1200" spc="-44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Kaji</a:t>
            </a:r>
            <a:r>
              <a:rPr sz="1200" spc="40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Ulang </a:t>
            </a:r>
            <a:r>
              <a:rPr sz="1200" spc="11" dirty="0">
                <a:solidFill>
                  <a:srgbClr val="898989"/>
                </a:solidFill>
                <a:latin typeface="WIFPFH+CalistoMT"/>
                <a:cs typeface="WIFPFH+CalistoMT"/>
              </a:rPr>
              <a:t>UUD</a:t>
            </a:r>
            <a:r>
              <a:rPr sz="1200" spc="-93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1945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5551" y="6391304"/>
            <a:ext cx="306288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 rot="10800000" flipH="1">
            <a:off x="0" y="-2259632"/>
            <a:ext cx="9351404" cy="9117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7796" y="235570"/>
            <a:ext cx="6028782" cy="1092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8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2D2F2B"/>
                </a:solidFill>
                <a:latin typeface="WIFPFH+CalistoMT"/>
                <a:cs typeface="WIFPFH+CalistoMT"/>
              </a:rPr>
              <a:t>Rapat</a:t>
            </a:r>
            <a:r>
              <a:rPr sz="3250" spc="-8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3250" dirty="0">
                <a:solidFill>
                  <a:srgbClr val="2D2F2B"/>
                </a:solidFill>
                <a:latin typeface="WIFPFH+CalistoMT"/>
                <a:cs typeface="WIFPFH+CalistoMT"/>
              </a:rPr>
              <a:t>penyusunan</a:t>
            </a:r>
            <a:r>
              <a:rPr sz="3250" spc="-20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3250" spc="-37" dirty="0">
                <a:solidFill>
                  <a:srgbClr val="2D2F2B"/>
                </a:solidFill>
                <a:latin typeface="WIFPFH+CalistoMT"/>
                <a:cs typeface="WIFPFH+CalistoMT"/>
              </a:rPr>
              <a:t>UUD </a:t>
            </a:r>
            <a:r>
              <a:rPr sz="3250" dirty="0">
                <a:solidFill>
                  <a:srgbClr val="2D2F2B"/>
                </a:solidFill>
                <a:latin typeface="WIFPFH+CalistoMT"/>
                <a:cs typeface="WIFPFH+CalistoMT"/>
              </a:rPr>
              <a:t>1945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5212" y="6055697"/>
            <a:ext cx="4870588" cy="607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Sumber:</a:t>
            </a:r>
            <a:r>
              <a:rPr sz="1800" spc="1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The</a:t>
            </a:r>
            <a:r>
              <a:rPr sz="1800" spc="-1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WIFPFH+CalistoMT"/>
                <a:cs typeface="WIFPFH+CalistoMT"/>
              </a:rPr>
              <a:t>Jakarta</a:t>
            </a:r>
            <a:r>
              <a:rPr sz="1800" spc="-8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-25" dirty="0">
                <a:solidFill>
                  <a:srgbClr val="000000"/>
                </a:solidFill>
                <a:latin typeface="WIFPFH+CalistoMT"/>
                <a:cs typeface="WIFPFH+CalistoMT"/>
              </a:rPr>
              <a:t>Post,</a:t>
            </a:r>
            <a:r>
              <a:rPr sz="1800" spc="3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-18" dirty="0">
                <a:solidFill>
                  <a:srgbClr val="000000"/>
                </a:solidFill>
                <a:latin typeface="WIFPFH+CalistoMT"/>
                <a:cs typeface="WIFPFH+CalistoMT"/>
              </a:rPr>
              <a:t>13</a:t>
            </a:r>
            <a:r>
              <a:rPr sz="1800" spc="2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-23" dirty="0">
                <a:solidFill>
                  <a:srgbClr val="000000"/>
                </a:solidFill>
                <a:latin typeface="WIFPFH+CalistoMT"/>
                <a:cs typeface="WIFPFH+CalistoMT"/>
              </a:rPr>
              <a:t>Febr</a:t>
            </a:r>
            <a:r>
              <a:rPr sz="1800" spc="-34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dirty="0">
                <a:solidFill>
                  <a:srgbClr val="000000"/>
                </a:solidFill>
                <a:latin typeface="WIFPFH+CalistoMT"/>
                <a:cs typeface="WIFPFH+CalistoMT"/>
              </a:rPr>
              <a:t>uari</a:t>
            </a:r>
            <a:r>
              <a:rPr sz="1800" spc="31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1800" spc="-18" dirty="0">
                <a:solidFill>
                  <a:srgbClr val="000000"/>
                </a:solidFill>
                <a:latin typeface="WIFPFH+CalistoMT"/>
                <a:cs typeface="WIFPFH+CalistoMT"/>
              </a:rPr>
              <a:t>2014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1642" y="6391304"/>
            <a:ext cx="2278864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Diskusi</a:t>
            </a:r>
            <a:r>
              <a:rPr sz="1200" spc="-44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Kaji</a:t>
            </a:r>
            <a:r>
              <a:rPr sz="1200" spc="40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Ulang </a:t>
            </a:r>
            <a:r>
              <a:rPr sz="1200" spc="11" dirty="0">
                <a:solidFill>
                  <a:srgbClr val="898989"/>
                </a:solidFill>
                <a:latin typeface="WIFPFH+CalistoMT"/>
                <a:cs typeface="WIFPFH+CalistoMT"/>
              </a:rPr>
              <a:t>UUD</a:t>
            </a:r>
            <a:r>
              <a:rPr sz="1200" spc="-93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1945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000" y="6345383"/>
            <a:ext cx="306288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7764" y="348062"/>
            <a:ext cx="4920014" cy="1089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04"/>
              </a:lnSpc>
              <a:spcBef>
                <a:spcPts val="0"/>
              </a:spcBef>
              <a:spcAft>
                <a:spcPts val="0"/>
              </a:spcAft>
            </a:pPr>
            <a:r>
              <a:rPr sz="3250" b="1" spc="12" dirty="0">
                <a:solidFill>
                  <a:srgbClr val="2D2F2B"/>
                </a:solidFill>
                <a:latin typeface="GDMVUU+CalisMTBol"/>
                <a:cs typeface="GDMVUU+CalisMTBol"/>
              </a:rPr>
              <a:t>Am</a:t>
            </a:r>
            <a:r>
              <a:rPr sz="3250" b="1" spc="-744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250" b="1" spc="-18" dirty="0">
                <a:solidFill>
                  <a:srgbClr val="2D2F2B"/>
                </a:solidFill>
                <a:latin typeface="GDMVUU+CalisMTBol"/>
                <a:cs typeface="GDMVUU+CalisMTBol"/>
              </a:rPr>
              <a:t>an</a:t>
            </a:r>
            <a:r>
              <a:rPr sz="3250" b="1" spc="-769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250" b="1" dirty="0">
                <a:solidFill>
                  <a:srgbClr val="2D2F2B"/>
                </a:solidFill>
                <a:latin typeface="GDMVUU+CalisMTBol"/>
                <a:cs typeface="GDMVUU+CalisMTBol"/>
              </a:rPr>
              <a:t>demen</a:t>
            </a:r>
            <a:r>
              <a:rPr sz="3250" b="1" spc="-153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250" b="1" dirty="0">
                <a:solidFill>
                  <a:srgbClr val="2D2F2B"/>
                </a:solidFill>
                <a:latin typeface="GDMVUU+CalisMTBol"/>
                <a:cs typeface="GDMVUU+CalisMTBol"/>
              </a:rPr>
              <a:t>UUD</a:t>
            </a:r>
            <a:r>
              <a:rPr sz="3250" b="1" spc="-105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250" b="1" dirty="0">
                <a:solidFill>
                  <a:srgbClr val="2D2F2B"/>
                </a:solidFill>
                <a:latin typeface="GDMVUU+CalisMTBol"/>
                <a:cs typeface="GDMVUU+CalisMTBol"/>
              </a:rPr>
              <a:t>1945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8192" y="1345585"/>
            <a:ext cx="8588081" cy="2860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E887C"/>
                </a:solidFill>
                <a:latin typeface="GIDTPT+Wingdings-Regular"/>
                <a:cs typeface="GIDTPT+Wingdings-Regular"/>
              </a:rPr>
              <a:t>▪</a:t>
            </a:r>
            <a:r>
              <a:rPr sz="2400" spc="1903" dirty="0">
                <a:solidFill>
                  <a:srgbClr val="8E887C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Amandemen</a:t>
            </a:r>
            <a:r>
              <a:rPr sz="2400" spc="-13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5" dirty="0">
                <a:solidFill>
                  <a:srgbClr val="2D2F2B"/>
                </a:solidFill>
                <a:latin typeface="WIFPFH+CalistoMT"/>
                <a:cs typeface="WIFPFH+CalistoMT"/>
              </a:rPr>
              <a:t>UUD</a:t>
            </a:r>
            <a:r>
              <a:rPr sz="2400" spc="-3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5" dirty="0">
                <a:solidFill>
                  <a:srgbClr val="2D2F2B"/>
                </a:solidFill>
                <a:latin typeface="WIFPFH+CalistoMT"/>
                <a:cs typeface="WIFPFH+CalistoMT"/>
              </a:rPr>
              <a:t>1945</a:t>
            </a:r>
            <a:r>
              <a:rPr sz="2400" spc="76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0" dirty="0">
                <a:solidFill>
                  <a:srgbClr val="2D2F2B"/>
                </a:solidFill>
                <a:latin typeface="WIFPFH+CalistoMT"/>
                <a:cs typeface="WIFPFH+CalistoMT"/>
              </a:rPr>
              <a:t>telah</a:t>
            </a:r>
            <a:r>
              <a:rPr sz="2400" spc="-66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merombak</a:t>
            </a:r>
            <a:r>
              <a:rPr sz="2400" spc="4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total</a:t>
            </a:r>
            <a:r>
              <a:rPr sz="2400" spc="-7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5" dirty="0">
                <a:solidFill>
                  <a:srgbClr val="2D2F2B"/>
                </a:solidFill>
                <a:latin typeface="WIFPFH+CalistoMT"/>
                <a:cs typeface="WIFPFH+CalistoMT"/>
              </a:rPr>
              <a:t>UUD</a:t>
            </a:r>
          </a:p>
          <a:p>
            <a:pPr marL="457517" marR="0">
              <a:lnSpc>
                <a:spcPts val="237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0" dirty="0">
                <a:solidFill>
                  <a:srgbClr val="2D2F2B"/>
                </a:solidFill>
                <a:latin typeface="WIFPFH+CalistoMT"/>
                <a:cs typeface="WIFPFH+CalistoMT"/>
              </a:rPr>
              <a:t>1945.</a:t>
            </a:r>
            <a:r>
              <a:rPr sz="2400" spc="8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5" dirty="0">
                <a:solidFill>
                  <a:srgbClr val="2D2F2B"/>
                </a:solidFill>
                <a:latin typeface="WIFPFH+CalistoMT"/>
                <a:cs typeface="WIFPFH+CalistoMT"/>
              </a:rPr>
              <a:t>UUD</a:t>
            </a:r>
            <a:r>
              <a:rPr sz="2400" spc="-4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asli</a:t>
            </a:r>
            <a:r>
              <a:rPr sz="2400" spc="-2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hanya</a:t>
            </a:r>
            <a:r>
              <a:rPr sz="2400" spc="-46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5" dirty="0">
                <a:solidFill>
                  <a:srgbClr val="2D2F2B"/>
                </a:solidFill>
                <a:latin typeface="WIFPFH+CalistoMT"/>
                <a:cs typeface="WIFPFH+CalistoMT"/>
              </a:rPr>
              <a:t>41</a:t>
            </a:r>
            <a:r>
              <a:rPr sz="2400" spc="6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8" dirty="0">
                <a:solidFill>
                  <a:srgbClr val="2D2F2B"/>
                </a:solidFill>
                <a:latin typeface="WIFPFH+CalistoMT"/>
                <a:cs typeface="WIFPFH+CalistoMT"/>
              </a:rPr>
              <a:t>Ps</a:t>
            </a:r>
            <a:r>
              <a:rPr sz="2400" spc="-5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dan</a:t>
            </a:r>
            <a:r>
              <a:rPr sz="2400" spc="15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5" dirty="0">
                <a:solidFill>
                  <a:srgbClr val="2D2F2B"/>
                </a:solidFill>
                <a:latin typeface="WIFPFH+CalistoMT"/>
                <a:cs typeface="WIFPFH+CalistoMT"/>
              </a:rPr>
              <a:t>73</a:t>
            </a:r>
            <a:r>
              <a:rPr sz="2400" spc="8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0" dirty="0">
                <a:solidFill>
                  <a:srgbClr val="2D2F2B"/>
                </a:solidFill>
                <a:latin typeface="WIFPFH+CalistoMT"/>
                <a:cs typeface="WIFPFH+CalistoMT"/>
              </a:rPr>
              <a:t>ketentuan,</a:t>
            </a:r>
            <a:r>
              <a:rPr sz="2400" spc="-18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1" dirty="0">
                <a:solidFill>
                  <a:srgbClr val="2D2F2B"/>
                </a:solidFill>
                <a:latin typeface="WIFPFH+CalistoMT"/>
                <a:cs typeface="WIFPFH+CalistoMT"/>
              </a:rPr>
              <a:t>UUD</a:t>
            </a:r>
          </a:p>
          <a:p>
            <a:pPr marL="457517" marR="0">
              <a:lnSpc>
                <a:spcPts val="237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NRI </a:t>
            </a:r>
            <a:r>
              <a:rPr sz="2400" spc="-23" dirty="0">
                <a:solidFill>
                  <a:srgbClr val="2D2F2B"/>
                </a:solidFill>
                <a:latin typeface="WIFPFH+CalistoMT"/>
                <a:cs typeface="WIFPFH+CalistoMT"/>
              </a:rPr>
              <a:t>1945,</a:t>
            </a:r>
            <a:r>
              <a:rPr sz="2400" spc="8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menjadi </a:t>
            </a:r>
            <a:r>
              <a:rPr sz="2400" spc="-23" dirty="0">
                <a:solidFill>
                  <a:srgbClr val="2D2F2B"/>
                </a:solidFill>
                <a:latin typeface="WIFPFH+CalistoMT"/>
                <a:cs typeface="WIFPFH+CalistoMT"/>
              </a:rPr>
              <a:t>75</a:t>
            </a:r>
            <a:r>
              <a:rPr sz="2400" spc="6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0" dirty="0">
                <a:solidFill>
                  <a:srgbClr val="2D2F2B"/>
                </a:solidFill>
                <a:latin typeface="WIFPFH+CalistoMT"/>
                <a:cs typeface="WIFPFH+CalistoMT"/>
              </a:rPr>
              <a:t>Ps</a:t>
            </a:r>
            <a:r>
              <a:rPr sz="2400" spc="-5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dan</a:t>
            </a:r>
            <a:r>
              <a:rPr sz="2400" spc="1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3" dirty="0">
                <a:solidFill>
                  <a:srgbClr val="2D2F2B"/>
                </a:solidFill>
                <a:latin typeface="WIFPFH+CalistoMT"/>
                <a:cs typeface="WIFPFH+CalistoMT"/>
              </a:rPr>
              <a:t>203</a:t>
            </a:r>
            <a:r>
              <a:rPr sz="2400" spc="56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8" dirty="0">
                <a:solidFill>
                  <a:srgbClr val="2D2F2B"/>
                </a:solidFill>
                <a:latin typeface="WIFPFH+CalistoMT"/>
                <a:cs typeface="WIFPFH+CalistoMT"/>
              </a:rPr>
              <a:t>ketentuan.</a:t>
            </a:r>
            <a:r>
              <a:rPr sz="2400" spc="-179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Dari </a:t>
            </a:r>
            <a:r>
              <a:rPr sz="2400" spc="-25" dirty="0">
                <a:solidFill>
                  <a:srgbClr val="2D2F2B"/>
                </a:solidFill>
                <a:latin typeface="WIFPFH+CalistoMT"/>
                <a:cs typeface="WIFPFH+CalistoMT"/>
              </a:rPr>
              <a:t>203</a:t>
            </a:r>
          </a:p>
          <a:p>
            <a:pPr marL="457517" marR="0">
              <a:lnSpc>
                <a:spcPts val="2254"/>
              </a:lnSpc>
              <a:spcBef>
                <a:spcPts val="0"/>
              </a:spcBef>
              <a:spcAft>
                <a:spcPts val="0"/>
              </a:spcAft>
            </a:pPr>
            <a:r>
              <a:rPr sz="2400" spc="17" dirty="0">
                <a:solidFill>
                  <a:srgbClr val="2D2F2B"/>
                </a:solidFill>
                <a:latin typeface="WIFPFH+CalistoMT"/>
                <a:cs typeface="WIFPFH+CalistoMT"/>
              </a:rPr>
              <a:t>ketentuan</a:t>
            </a:r>
            <a:r>
              <a:rPr sz="2400" spc="-13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teersebut</a:t>
            </a:r>
            <a:r>
              <a:rPr sz="2400" spc="-6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hanya</a:t>
            </a:r>
            <a:r>
              <a:rPr sz="2400" spc="-56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1" dirty="0">
                <a:solidFill>
                  <a:srgbClr val="2D2F2B"/>
                </a:solidFill>
                <a:latin typeface="WIFPFH+CalistoMT"/>
                <a:cs typeface="WIFPFH+CalistoMT"/>
              </a:rPr>
              <a:t>25</a:t>
            </a:r>
            <a:r>
              <a:rPr sz="2400" spc="6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pasal</a:t>
            </a:r>
            <a:r>
              <a:rPr sz="2400" spc="1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0" dirty="0">
                <a:solidFill>
                  <a:srgbClr val="2D2F2B"/>
                </a:solidFill>
                <a:latin typeface="WIFPFH+CalistoMT"/>
                <a:cs typeface="WIFPFH+CalistoMT"/>
              </a:rPr>
              <a:t>atau</a:t>
            </a:r>
            <a:r>
              <a:rPr sz="2400" spc="-14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18" dirty="0">
                <a:solidFill>
                  <a:srgbClr val="2D2F2B"/>
                </a:solidFill>
                <a:latin typeface="WIFPFH+CalistoMT"/>
                <a:cs typeface="WIFPFH+CalistoMT"/>
              </a:rPr>
              <a:t>12,5%</a:t>
            </a:r>
            <a:r>
              <a:rPr sz="2400" spc="129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14" dirty="0">
                <a:solidFill>
                  <a:srgbClr val="2D2F2B"/>
                </a:solidFill>
                <a:latin typeface="WIFPFH+CalistoMT"/>
                <a:cs typeface="WIFPFH+CalistoMT"/>
              </a:rPr>
              <a:t>yang</a:t>
            </a:r>
          </a:p>
          <a:p>
            <a:pPr marL="457517" marR="0">
              <a:lnSpc>
                <a:spcPts val="237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berasal</a:t>
            </a:r>
            <a:r>
              <a:rPr sz="2400" spc="1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dari </a:t>
            </a:r>
            <a:r>
              <a:rPr sz="2400" spc="25" dirty="0">
                <a:solidFill>
                  <a:srgbClr val="2D2F2B"/>
                </a:solidFill>
                <a:latin typeface="WIFPFH+CalistoMT"/>
                <a:cs typeface="WIFPFH+CalistoMT"/>
              </a:rPr>
              <a:t>UUD</a:t>
            </a:r>
            <a:r>
              <a:rPr sz="2400" spc="-3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0" dirty="0">
                <a:solidFill>
                  <a:srgbClr val="2D2F2B"/>
                </a:solidFill>
                <a:latin typeface="WIFPFH+CalistoMT"/>
                <a:cs typeface="WIFPFH+CalistoMT"/>
              </a:rPr>
              <a:t>1945</a:t>
            </a:r>
            <a:r>
              <a:rPr sz="2400" spc="5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aseli,</a:t>
            </a:r>
            <a:r>
              <a:rPr sz="2400" spc="-2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sedangkan</a:t>
            </a:r>
            <a:r>
              <a:rPr sz="2400" spc="-6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15" dirty="0">
                <a:solidFill>
                  <a:srgbClr val="2D2F2B"/>
                </a:solidFill>
                <a:latin typeface="WIFPFH+CalistoMT"/>
                <a:cs typeface="WIFPFH+CalistoMT"/>
              </a:rPr>
              <a:t>87,5%</a:t>
            </a:r>
            <a:r>
              <a:rPr sz="2400" spc="5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5" dirty="0">
                <a:solidFill>
                  <a:srgbClr val="2D2F2B"/>
                </a:solidFill>
                <a:latin typeface="WIFPFH+CalistoMT"/>
                <a:cs typeface="WIFPFH+CalistoMT"/>
              </a:rPr>
              <a:t>atau</a:t>
            </a:r>
          </a:p>
          <a:p>
            <a:pPr marL="457517" marR="0">
              <a:lnSpc>
                <a:spcPts val="237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1" dirty="0">
                <a:solidFill>
                  <a:srgbClr val="2D2F2B"/>
                </a:solidFill>
                <a:latin typeface="WIFPFH+CalistoMT"/>
                <a:cs typeface="WIFPFH+CalistoMT"/>
              </a:rPr>
              <a:t>177</a:t>
            </a:r>
            <a:r>
              <a:rPr sz="2400" spc="6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5" dirty="0">
                <a:solidFill>
                  <a:srgbClr val="2D2F2B"/>
                </a:solidFill>
                <a:latin typeface="WIFPFH+CalistoMT"/>
                <a:cs typeface="WIFPFH+CalistoMT"/>
              </a:rPr>
              <a:t>ketentuan</a:t>
            </a:r>
            <a:r>
              <a:rPr sz="2400" spc="-12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4" dirty="0">
                <a:solidFill>
                  <a:srgbClr val="2D2F2B"/>
                </a:solidFill>
                <a:latin typeface="WIFPFH+CalistoMT"/>
                <a:cs typeface="WIFPFH+CalistoMT"/>
              </a:rPr>
              <a:t>adalah</a:t>
            </a:r>
            <a:r>
              <a:rPr sz="2400" spc="-7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8" dirty="0">
                <a:solidFill>
                  <a:srgbClr val="2D2F2B"/>
                </a:solidFill>
                <a:latin typeface="WIFPFH+CalistoMT"/>
                <a:cs typeface="WIFPFH+CalistoMT"/>
              </a:rPr>
              <a:t>ketentuan</a:t>
            </a:r>
            <a:r>
              <a:rPr sz="2400" spc="-146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4" dirty="0">
                <a:solidFill>
                  <a:srgbClr val="2D2F2B"/>
                </a:solidFill>
                <a:latin typeface="WIFPFH+CalistoMT"/>
                <a:cs typeface="WIFPFH+CalistoMT"/>
              </a:rPr>
              <a:t>baru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1" dirty="0">
                <a:solidFill>
                  <a:srgbClr val="2D2F2B"/>
                </a:solidFill>
                <a:latin typeface="WIFPFH+CalistoMT"/>
                <a:cs typeface="WIFPFH+CalistoMT"/>
              </a:rPr>
              <a:t>tentang</a:t>
            </a:r>
            <a:r>
              <a:rPr sz="2400" spc="-136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sistem</a:t>
            </a:r>
          </a:p>
          <a:p>
            <a:pPr marL="457517" marR="0">
              <a:lnSpc>
                <a:spcPts val="225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politik,</a:t>
            </a:r>
            <a:r>
              <a:rPr sz="2400" spc="-1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sistem</a:t>
            </a:r>
            <a:r>
              <a:rPr sz="2400" spc="-1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ekonomi,dan</a:t>
            </a:r>
            <a:r>
              <a:rPr sz="2400" spc="1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sistem</a:t>
            </a:r>
            <a:r>
              <a:rPr sz="2400" spc="7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pemerintahan</a:t>
            </a:r>
          </a:p>
          <a:p>
            <a:pPr marL="457517" marR="0">
              <a:lnSpc>
                <a:spcPts val="2373"/>
              </a:lnSpc>
              <a:spcBef>
                <a:spcPts val="0"/>
              </a:spcBef>
              <a:spcAft>
                <a:spcPts val="0"/>
              </a:spcAft>
            </a:pPr>
            <a:r>
              <a:rPr sz="2400" spc="12" dirty="0">
                <a:solidFill>
                  <a:srgbClr val="2D2F2B"/>
                </a:solidFill>
                <a:latin typeface="WIFPFH+CalistoMT"/>
                <a:cs typeface="WIFPFH+CalistoMT"/>
              </a:rPr>
              <a:t>negara</a:t>
            </a:r>
            <a:r>
              <a:rPr sz="2400" spc="-6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(Prof. </a:t>
            </a:r>
            <a:r>
              <a:rPr sz="2400" spc="-12" dirty="0">
                <a:solidFill>
                  <a:srgbClr val="2D2F2B"/>
                </a:solidFill>
                <a:latin typeface="WIFPFH+CalistoMT"/>
                <a:cs typeface="WIFPFH+CalistoMT"/>
              </a:rPr>
              <a:t>Jimly</a:t>
            </a:r>
            <a:r>
              <a:rPr sz="2400" spc="5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as-Siddiqi);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8192" y="3949465"/>
            <a:ext cx="8604981" cy="1973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E887C"/>
                </a:solidFill>
                <a:latin typeface="GIDTPT+Wingdings-Regular"/>
                <a:cs typeface="GIDTPT+Wingdings-Regular"/>
              </a:rPr>
              <a:t>▪</a:t>
            </a:r>
            <a:r>
              <a:rPr sz="2400" spc="1903" dirty="0">
                <a:solidFill>
                  <a:srgbClr val="8E88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D2F2B"/>
                </a:solidFill>
                <a:latin typeface="PKQACC+CalistoMT"/>
                <a:cs typeface="PKQACC+CalistoMT"/>
              </a:rPr>
              <a:t>“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Kedaulatan</a:t>
            </a:r>
            <a:r>
              <a:rPr sz="2400" spc="-18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berada</a:t>
            </a:r>
            <a:r>
              <a:rPr sz="2400" spc="10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ditangan</a:t>
            </a:r>
            <a:r>
              <a:rPr sz="2400" spc="-12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3" dirty="0">
                <a:solidFill>
                  <a:srgbClr val="2D2F2B"/>
                </a:solidFill>
                <a:latin typeface="WIFPFH+CalistoMT"/>
                <a:cs typeface="WIFPFH+CalistoMT"/>
              </a:rPr>
              <a:t>rakyat</a:t>
            </a:r>
            <a:r>
              <a:rPr sz="2400" spc="5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dan</a:t>
            </a:r>
            <a:r>
              <a:rPr sz="2400" spc="2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dilaksanakan</a:t>
            </a:r>
          </a:p>
          <a:p>
            <a:pPr marL="457517" marR="0">
              <a:lnSpc>
                <a:spcPts val="225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sesuai </a:t>
            </a:r>
            <a:r>
              <a:rPr sz="2400" spc="15" dirty="0">
                <a:solidFill>
                  <a:srgbClr val="2D2F2B"/>
                </a:solidFill>
                <a:latin typeface="WIFPFH+CalistoMT"/>
                <a:cs typeface="WIFPFH+CalistoMT"/>
              </a:rPr>
              <a:t>ketuntuan</a:t>
            </a:r>
            <a:r>
              <a:rPr sz="2400" spc="-125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50" dirty="0">
                <a:solidFill>
                  <a:srgbClr val="2D2F2B"/>
                </a:solidFill>
                <a:latin typeface="PKQACC+CalistoMT"/>
                <a:cs typeface="PKQACC+CalistoMT"/>
              </a:rPr>
              <a:t>UUD.”</a:t>
            </a:r>
            <a:r>
              <a:rPr sz="2400" spc="43" dirty="0">
                <a:solidFill>
                  <a:srgbClr val="2D2F2B"/>
                </a:solidFill>
                <a:latin typeface="PKQACC+CalistoMT"/>
                <a:cs typeface="PKQACC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PKQACC+CalistoMT"/>
                <a:cs typeface="PKQACC+CalistoMT"/>
              </a:rPr>
              <a:t>MPR</a:t>
            </a:r>
            <a:r>
              <a:rPr sz="2400" spc="-101" dirty="0">
                <a:solidFill>
                  <a:srgbClr val="2D2F2B"/>
                </a:solidFill>
                <a:latin typeface="PKQACC+CalistoMT"/>
                <a:cs typeface="PKQACC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bukan</a:t>
            </a:r>
            <a:r>
              <a:rPr sz="2400" spc="15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i="1" spc="-14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locus</a:t>
            </a:r>
            <a:r>
              <a:rPr sz="2400" i="1" spc="102" dirty="0">
                <a:solidFill>
                  <a:srgbClr val="2D2F2B"/>
                </a:solidFill>
                <a:latin typeface="ENPCSA+CalistoMT-Italic"/>
                <a:cs typeface="ENPCSA+CalistoMT-Italic"/>
              </a:rPr>
              <a:t> 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kedaulatan</a:t>
            </a:r>
          </a:p>
          <a:p>
            <a:pPr marL="457517" marR="0">
              <a:lnSpc>
                <a:spcPts val="237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1" dirty="0">
                <a:solidFill>
                  <a:srgbClr val="2D2F2B"/>
                </a:solidFill>
                <a:latin typeface="WIFPFH+CalistoMT"/>
                <a:cs typeface="WIFPFH+CalistoMT"/>
              </a:rPr>
              <a:t>rakyat,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 jadi</a:t>
            </a:r>
            <a:r>
              <a:rPr sz="2400" spc="7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bukan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5" dirty="0">
                <a:solidFill>
                  <a:srgbClr val="2D2F2B"/>
                </a:solidFill>
                <a:latin typeface="WIFPFH+CalistoMT"/>
                <a:cs typeface="WIFPFH+CalistoMT"/>
              </a:rPr>
              <a:t>seperti</a:t>
            </a:r>
            <a:r>
              <a:rPr sz="2400" spc="-1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parliament</a:t>
            </a:r>
            <a:r>
              <a:rPr sz="2400" spc="-12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dalam </a:t>
            </a:r>
            <a:r>
              <a:rPr sz="2400" spc="-10" dirty="0">
                <a:solidFill>
                  <a:srgbClr val="2D2F2B"/>
                </a:solidFill>
                <a:latin typeface="WIFPFH+CalistoMT"/>
                <a:cs typeface="WIFPFH+CalistoMT"/>
              </a:rPr>
              <a:t>demokrasi</a:t>
            </a:r>
          </a:p>
          <a:p>
            <a:pPr marL="457517" marR="0">
              <a:lnSpc>
                <a:spcPts val="237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4" dirty="0">
                <a:solidFill>
                  <a:srgbClr val="2D2F2B"/>
                </a:solidFill>
                <a:latin typeface="WIFPFH+CalistoMT"/>
                <a:cs typeface="WIFPFH+CalistoMT"/>
              </a:rPr>
              <a:t>Westminsterian</a:t>
            </a:r>
            <a:r>
              <a:rPr sz="2400" spc="-25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dan</a:t>
            </a:r>
            <a:r>
              <a:rPr sz="2400" spc="15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juga Congress dalam Sistem</a:t>
            </a:r>
          </a:p>
          <a:p>
            <a:pPr marL="457517" marR="0">
              <a:lnSpc>
                <a:spcPts val="225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Presidensial</a:t>
            </a:r>
            <a:r>
              <a:rPr sz="2400" spc="-46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7" dirty="0">
                <a:solidFill>
                  <a:srgbClr val="2D2F2B"/>
                </a:solidFill>
                <a:latin typeface="WIFPFH+CalistoMT"/>
                <a:cs typeface="WIFPFH+CalistoMT"/>
              </a:rPr>
              <a:t>seperti</a:t>
            </a:r>
            <a:r>
              <a:rPr sz="2400" spc="-2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Amerika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Serikat.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1642" y="6391304"/>
            <a:ext cx="2278864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Diskusi</a:t>
            </a:r>
            <a:r>
              <a:rPr sz="1200" spc="-44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Kaji</a:t>
            </a:r>
            <a:r>
              <a:rPr sz="1200" spc="40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Ulang </a:t>
            </a:r>
            <a:r>
              <a:rPr sz="1200" spc="11" dirty="0">
                <a:solidFill>
                  <a:srgbClr val="898989"/>
                </a:solidFill>
                <a:latin typeface="WIFPFH+CalistoMT"/>
                <a:cs typeface="WIFPFH+CalistoMT"/>
              </a:rPr>
              <a:t>UUD</a:t>
            </a:r>
            <a:r>
              <a:rPr sz="1200" spc="-93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1945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5551" y="6391304"/>
            <a:ext cx="306288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7764" y="405593"/>
            <a:ext cx="4920014" cy="1089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04"/>
              </a:lnSpc>
              <a:spcBef>
                <a:spcPts val="0"/>
              </a:spcBef>
              <a:spcAft>
                <a:spcPts val="0"/>
              </a:spcAft>
            </a:pPr>
            <a:r>
              <a:rPr sz="3250" b="1" spc="12" dirty="0">
                <a:solidFill>
                  <a:srgbClr val="2D2F2B"/>
                </a:solidFill>
                <a:latin typeface="GDMVUU+CalisMTBol"/>
                <a:cs typeface="GDMVUU+CalisMTBol"/>
              </a:rPr>
              <a:t>Am</a:t>
            </a:r>
            <a:r>
              <a:rPr sz="3250" b="1" spc="-744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250" b="1" spc="-18" dirty="0">
                <a:solidFill>
                  <a:srgbClr val="2D2F2B"/>
                </a:solidFill>
                <a:latin typeface="GDMVUU+CalisMTBol"/>
                <a:cs typeface="GDMVUU+CalisMTBol"/>
              </a:rPr>
              <a:t>an</a:t>
            </a:r>
            <a:r>
              <a:rPr sz="3250" b="1" spc="-769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250" b="1" dirty="0">
                <a:solidFill>
                  <a:srgbClr val="2D2F2B"/>
                </a:solidFill>
                <a:latin typeface="GDMVUU+CalisMTBol"/>
                <a:cs typeface="GDMVUU+CalisMTBol"/>
              </a:rPr>
              <a:t>demen</a:t>
            </a:r>
            <a:r>
              <a:rPr sz="3250" b="1" spc="-153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250" b="1" dirty="0">
                <a:solidFill>
                  <a:srgbClr val="2D2F2B"/>
                </a:solidFill>
                <a:latin typeface="GDMVUU+CalisMTBol"/>
                <a:cs typeface="GDMVUU+CalisMTBol"/>
              </a:rPr>
              <a:t>UUD</a:t>
            </a:r>
            <a:r>
              <a:rPr sz="3250" b="1" spc="-105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250" b="1" dirty="0">
                <a:solidFill>
                  <a:srgbClr val="2D2F2B"/>
                </a:solidFill>
                <a:latin typeface="GDMVUU+CalisMTBol"/>
                <a:cs typeface="GDMVUU+CalisMTBol"/>
              </a:rPr>
              <a:t>1945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8192" y="1692041"/>
            <a:ext cx="7989475" cy="8093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E887C"/>
                </a:solidFill>
                <a:latin typeface="GIDTPT+Wingdings-Regular"/>
                <a:cs typeface="GIDTPT+Wingdings-Regular"/>
              </a:rPr>
              <a:t>▪</a:t>
            </a:r>
            <a:r>
              <a:rPr sz="2400" spc="1903" dirty="0">
                <a:solidFill>
                  <a:srgbClr val="8E88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Presiden</a:t>
            </a:r>
            <a:r>
              <a:rPr sz="2400" spc="2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dan</a:t>
            </a:r>
            <a:r>
              <a:rPr sz="2400" spc="2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36" dirty="0">
                <a:solidFill>
                  <a:srgbClr val="2D2F2B"/>
                </a:solidFill>
                <a:latin typeface="WIFPFH+CalistoMT"/>
                <a:cs typeface="WIFPFH+CalistoMT"/>
              </a:rPr>
              <a:t>Wakil</a:t>
            </a:r>
            <a:r>
              <a:rPr sz="2400" spc="5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Presiden</a:t>
            </a:r>
            <a:r>
              <a:rPr sz="2400" spc="-4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dipilih </a:t>
            </a:r>
            <a:r>
              <a:rPr sz="2400" spc="18" dirty="0">
                <a:solidFill>
                  <a:srgbClr val="2D2F2B"/>
                </a:solidFill>
                <a:latin typeface="WIFPFH+CalistoMT"/>
                <a:cs typeface="WIFPFH+CalistoMT"/>
              </a:rPr>
              <a:t>langsung</a:t>
            </a:r>
            <a:r>
              <a:rPr sz="2400" spc="-15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oleh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5710" y="2054078"/>
            <a:ext cx="7642392" cy="809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6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1" dirty="0">
                <a:solidFill>
                  <a:srgbClr val="2D2F2B"/>
                </a:solidFill>
                <a:latin typeface="WIFPFH+CalistoMT"/>
                <a:cs typeface="WIFPFH+CalistoMT"/>
              </a:rPr>
              <a:t>rakyat</a:t>
            </a:r>
            <a:r>
              <a:rPr sz="2400" spc="3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dapat</a:t>
            </a:r>
            <a:r>
              <a:rPr sz="2400" spc="2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menghasilkan</a:t>
            </a:r>
            <a:r>
              <a:rPr sz="2400" spc="-11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stabilitas</a:t>
            </a:r>
            <a:r>
              <a:rPr sz="2400" spc="-95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2" dirty="0">
                <a:solidFill>
                  <a:srgbClr val="2D2F2B"/>
                </a:solidFill>
                <a:latin typeface="WIFPFH+CalistoMT"/>
                <a:cs typeface="WIFPFH+CalistoMT"/>
              </a:rPr>
              <a:t>pemerintahan;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8192" y="2674385"/>
            <a:ext cx="8091254" cy="1543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E887C"/>
                </a:solidFill>
                <a:latin typeface="GIDTPT+Wingdings-Regular"/>
                <a:cs typeface="GIDTPT+Wingdings-Regular"/>
              </a:rPr>
              <a:t>▪</a:t>
            </a:r>
            <a:r>
              <a:rPr sz="2400" spc="1903" dirty="0">
                <a:solidFill>
                  <a:srgbClr val="8E88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Kedudukan</a:t>
            </a:r>
            <a:r>
              <a:rPr sz="2400" spc="-5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DPR</a:t>
            </a:r>
            <a:r>
              <a:rPr sz="2400" spc="-2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sangat</a:t>
            </a:r>
            <a:r>
              <a:rPr sz="2400" spc="-5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1" dirty="0">
                <a:solidFill>
                  <a:srgbClr val="2D2F2B"/>
                </a:solidFill>
                <a:latin typeface="WIFPFH+CalistoMT"/>
                <a:cs typeface="WIFPFH+CalistoMT"/>
              </a:rPr>
              <a:t>kuat.</a:t>
            </a:r>
            <a:r>
              <a:rPr sz="2400" spc="-9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Intervensi</a:t>
            </a:r>
            <a:r>
              <a:rPr sz="2400" spc="-6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DPR</a:t>
            </a:r>
            <a:r>
              <a:rPr sz="2400" spc="-2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5" dirty="0">
                <a:solidFill>
                  <a:srgbClr val="2D2F2B"/>
                </a:solidFill>
                <a:latin typeface="WIFPFH+CalistoMT"/>
                <a:cs typeface="WIFPFH+CalistoMT"/>
              </a:rPr>
              <a:t>thd</a:t>
            </a:r>
          </a:p>
          <a:p>
            <a:pPr marL="457517" marR="0">
              <a:lnSpc>
                <a:spcPts val="2773"/>
              </a:lnSpc>
              <a:spcBef>
                <a:spcPts val="156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kekuasaan</a:t>
            </a:r>
            <a:r>
              <a:rPr sz="2400" spc="-6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eksekutif</a:t>
            </a:r>
            <a:r>
              <a:rPr sz="2400" spc="25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dan</a:t>
            </a:r>
            <a:r>
              <a:rPr sz="2400" spc="2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kekuasaan</a:t>
            </a:r>
            <a:r>
              <a:rPr sz="2400" spc="-3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judikatif</a:t>
            </a:r>
            <a:r>
              <a:rPr sz="2400" spc="23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(MA,</a:t>
            </a:r>
          </a:p>
          <a:p>
            <a:pPr marL="457517" marR="0">
              <a:lnSpc>
                <a:spcPts val="2776"/>
              </a:lnSpc>
              <a:spcBef>
                <a:spcPts val="75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MK,</a:t>
            </a:r>
            <a:r>
              <a:rPr sz="2400" spc="-2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KY)</a:t>
            </a:r>
            <a:r>
              <a:rPr sz="2400" spc="-46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1" dirty="0">
                <a:solidFill>
                  <a:srgbClr val="2D2F2B"/>
                </a:solidFill>
                <a:latin typeface="WIFPFH+CalistoMT"/>
                <a:cs typeface="WIFPFH+CalistoMT"/>
              </a:rPr>
              <a:t>sangat</a:t>
            </a:r>
            <a:r>
              <a:rPr sz="2400" spc="-6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besar;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1642" y="6391304"/>
            <a:ext cx="2278864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Diskusi</a:t>
            </a:r>
            <a:r>
              <a:rPr sz="1200" spc="-44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Kaji</a:t>
            </a:r>
            <a:r>
              <a:rPr sz="1200" spc="40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Ulang </a:t>
            </a:r>
            <a:r>
              <a:rPr sz="1200" spc="11" dirty="0">
                <a:solidFill>
                  <a:srgbClr val="898989"/>
                </a:solidFill>
                <a:latin typeface="WIFPFH+CalistoMT"/>
                <a:cs typeface="WIFPFH+CalistoMT"/>
              </a:rPr>
              <a:t>UUD</a:t>
            </a:r>
            <a:r>
              <a:rPr sz="1200" spc="-93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1945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5551" y="6391304"/>
            <a:ext cx="306288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5839" y="502341"/>
            <a:ext cx="5439930" cy="1493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83"/>
              </a:lnSpc>
              <a:spcBef>
                <a:spcPts val="0"/>
              </a:spcBef>
              <a:spcAft>
                <a:spcPts val="0"/>
              </a:spcAft>
            </a:pPr>
            <a:r>
              <a:rPr sz="4450" b="1" dirty="0">
                <a:solidFill>
                  <a:srgbClr val="2D2F2B"/>
                </a:solidFill>
                <a:latin typeface="GDMVUU+CalisMTBol"/>
                <a:cs typeface="GDMVUU+CalisMTBol"/>
              </a:rPr>
              <a:t>Am</a:t>
            </a:r>
            <a:r>
              <a:rPr sz="4450" b="1" spc="-939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4450" b="1" spc="-20" dirty="0">
                <a:solidFill>
                  <a:srgbClr val="2D2F2B"/>
                </a:solidFill>
                <a:latin typeface="GDMVUU+CalisMTBol"/>
                <a:cs typeface="GDMVUU+CalisMTBol"/>
              </a:rPr>
              <a:t>andeme</a:t>
            </a:r>
            <a:r>
              <a:rPr sz="4450" b="1" dirty="0">
                <a:solidFill>
                  <a:srgbClr val="2D2F2B"/>
                </a:solidFill>
                <a:latin typeface="GDMVUU+CalisMTBol"/>
                <a:cs typeface="GDMVUU+CalisMTBol"/>
              </a:rPr>
              <a:t>n</a:t>
            </a:r>
            <a:r>
              <a:rPr sz="4450" b="1" spc="-227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4450" b="1" spc="-55" dirty="0">
                <a:solidFill>
                  <a:srgbClr val="2D2F2B"/>
                </a:solidFill>
                <a:latin typeface="GDMVUU+CalisMTBol"/>
                <a:cs typeface="GDMVUU+CalisMTBol"/>
              </a:rPr>
              <a:t>UUD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8192" y="1664735"/>
            <a:ext cx="8452846" cy="1801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E887C"/>
                </a:solidFill>
                <a:latin typeface="GIDTPT+Wingdings-Regular"/>
                <a:cs typeface="GIDTPT+Wingdings-Regular"/>
              </a:rPr>
              <a:t>▪</a:t>
            </a:r>
            <a:r>
              <a:rPr sz="2400" spc="1903" dirty="0">
                <a:solidFill>
                  <a:srgbClr val="8E887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D2F2B"/>
                </a:solidFill>
                <a:latin typeface="WIFPFH+CalistoMT"/>
                <a:cs typeface="WIFPFH+CalistoMT"/>
              </a:rPr>
              <a:t>Federal-like</a:t>
            </a:r>
            <a:r>
              <a:rPr sz="2400" spc="25" dirty="0">
                <a:solidFill>
                  <a:srgbClr val="2D2F2B"/>
                </a:solidFill>
                <a:latin typeface="WIFPFH+CalistoMT"/>
                <a:cs typeface="WIFPFH+CalistoMT"/>
              </a:rPr>
              <a:t> Unitary</a:t>
            </a:r>
            <a:r>
              <a:rPr sz="2400" spc="-12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State.</a:t>
            </a:r>
            <a:r>
              <a:rPr sz="2400" spc="-75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5" dirty="0">
                <a:solidFill>
                  <a:srgbClr val="2D2F2B"/>
                </a:solidFill>
                <a:latin typeface="WIFPFH+CalistoMT"/>
                <a:cs typeface="WIFPFH+CalistoMT"/>
              </a:rPr>
              <a:t>Ps.</a:t>
            </a:r>
            <a:r>
              <a:rPr sz="2400" spc="2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0" dirty="0">
                <a:solidFill>
                  <a:srgbClr val="2D2F2B"/>
                </a:solidFill>
                <a:latin typeface="WIFPFH+CalistoMT"/>
                <a:cs typeface="WIFPFH+CalistoMT"/>
              </a:rPr>
              <a:t>18</a:t>
            </a:r>
            <a:r>
              <a:rPr sz="2400" spc="6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3" dirty="0">
                <a:solidFill>
                  <a:srgbClr val="2D2F2B"/>
                </a:solidFill>
                <a:latin typeface="WIFPFH+CalistoMT"/>
                <a:cs typeface="WIFPFH+CalistoMT"/>
              </a:rPr>
              <a:t>(3)</a:t>
            </a:r>
            <a:r>
              <a:rPr sz="2400" spc="4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Pemerintahan</a:t>
            </a:r>
          </a:p>
          <a:p>
            <a:pPr marL="457517" marR="0">
              <a:lnSpc>
                <a:spcPts val="255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daerah</a:t>
            </a:r>
            <a:r>
              <a:rPr sz="2400" spc="-5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15" dirty="0">
                <a:solidFill>
                  <a:srgbClr val="2D2F2B"/>
                </a:solidFill>
                <a:latin typeface="WIFPFH+CalistoMT"/>
                <a:cs typeface="WIFPFH+CalistoMT"/>
              </a:rPr>
              <a:t>provinsi,</a:t>
            </a:r>
            <a:r>
              <a:rPr sz="2400" spc="15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daerah</a:t>
            </a:r>
            <a:r>
              <a:rPr sz="2400" spc="-6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kabupaten</a:t>
            </a:r>
            <a:r>
              <a:rPr sz="2400" spc="-6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dan</a:t>
            </a:r>
            <a:r>
              <a:rPr sz="2400" spc="2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10" dirty="0">
                <a:solidFill>
                  <a:srgbClr val="2D2F2B"/>
                </a:solidFill>
                <a:latin typeface="WIFPFH+CalistoMT"/>
                <a:cs typeface="WIFPFH+CalistoMT"/>
              </a:rPr>
              <a:t>kota</a:t>
            </a:r>
            <a:r>
              <a:rPr sz="2400" spc="2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memiliki</a:t>
            </a:r>
          </a:p>
          <a:p>
            <a:pPr marL="457517" marR="0">
              <a:lnSpc>
                <a:spcPts val="267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31" dirty="0">
                <a:solidFill>
                  <a:srgbClr val="2D2F2B"/>
                </a:solidFill>
                <a:latin typeface="GDMVUU+CalisMTBol"/>
                <a:cs typeface="GDMVUU+CalisMTBol"/>
              </a:rPr>
              <a:t>Dewa</a:t>
            </a:r>
            <a:r>
              <a:rPr sz="2400" b="1" spc="-536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2400" b="1" dirty="0">
                <a:solidFill>
                  <a:srgbClr val="2D2F2B"/>
                </a:solidFill>
                <a:latin typeface="GDMVUU+CalisMTBol"/>
                <a:cs typeface="GDMVUU+CalisMTBol"/>
              </a:rPr>
              <a:t>n</a:t>
            </a:r>
            <a:r>
              <a:rPr sz="2400" b="1" spc="482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2400" b="1" spc="-25" dirty="0">
                <a:solidFill>
                  <a:srgbClr val="2D2F2B"/>
                </a:solidFill>
                <a:latin typeface="GDMVUU+CalisMTBol"/>
                <a:cs typeface="GDMVUU+CalisMTBol"/>
              </a:rPr>
              <a:t>Per</a:t>
            </a:r>
            <a:r>
              <a:rPr sz="2400" b="1" spc="-486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2400" b="1" spc="-50" dirty="0">
                <a:solidFill>
                  <a:srgbClr val="2D2F2B"/>
                </a:solidFill>
                <a:latin typeface="GDMVUU+CalisMTBol"/>
                <a:cs typeface="GDMVUU+CalisMTBol"/>
              </a:rPr>
              <a:t>wa</a:t>
            </a:r>
            <a:r>
              <a:rPr sz="2400" b="1" spc="-536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2400" b="1" dirty="0">
                <a:solidFill>
                  <a:srgbClr val="2D2F2B"/>
                </a:solidFill>
                <a:latin typeface="GDMVUU+CalisMTBol"/>
                <a:cs typeface="GDMVUU+CalisMTBol"/>
              </a:rPr>
              <a:t>kilan</a:t>
            </a:r>
            <a:r>
              <a:rPr sz="2400" b="1" spc="864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2400" b="1" spc="31" dirty="0">
                <a:solidFill>
                  <a:srgbClr val="2D2F2B"/>
                </a:solidFill>
                <a:latin typeface="GDMVUU+CalisMTBol"/>
                <a:cs typeface="GDMVUU+CalisMTBol"/>
              </a:rPr>
              <a:t>Rakyat</a:t>
            </a:r>
            <a:r>
              <a:rPr sz="2400" b="1" spc="-195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2400" b="1" spc="10" dirty="0">
                <a:solidFill>
                  <a:srgbClr val="2D2F2B"/>
                </a:solidFill>
                <a:latin typeface="GDMVUU+CalisMTBol"/>
                <a:cs typeface="GDMVUU+CalisMTBol"/>
              </a:rPr>
              <a:t>Daer</a:t>
            </a:r>
            <a:r>
              <a:rPr sz="2400" b="1" spc="-490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2400" b="1" dirty="0">
                <a:solidFill>
                  <a:srgbClr val="2D2F2B"/>
                </a:solidFill>
                <a:latin typeface="GDMVUU+CalisMTBol"/>
                <a:cs typeface="GDMVUU+CalisMTBol"/>
              </a:rPr>
              <a:t>ah</a:t>
            </a:r>
            <a:r>
              <a:rPr sz="2400" b="1" spc="267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2400" spc="-11" dirty="0">
                <a:solidFill>
                  <a:srgbClr val="2D2F2B"/>
                </a:solidFill>
                <a:latin typeface="WIFPFH+CalistoMT"/>
                <a:cs typeface="WIFPFH+CalistoMT"/>
              </a:rPr>
              <a:t>yang</a:t>
            </a:r>
            <a:r>
              <a:rPr sz="2400" spc="2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7" dirty="0">
                <a:solidFill>
                  <a:srgbClr val="2D2F2B"/>
                </a:solidFill>
                <a:latin typeface="WIFPFH+CalistoMT"/>
                <a:cs typeface="WIFPFH+CalistoMT"/>
              </a:rPr>
              <a:t>anggota-</a:t>
            </a:r>
          </a:p>
          <a:p>
            <a:pPr marL="457517" marR="0">
              <a:lnSpc>
                <a:spcPts val="267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anggotanya</a:t>
            </a:r>
            <a:r>
              <a:rPr sz="2400" spc="-129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dipilih</a:t>
            </a:r>
            <a:r>
              <a:rPr sz="2400" spc="1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8" dirty="0">
                <a:solidFill>
                  <a:srgbClr val="2D2F2B"/>
                </a:solidFill>
                <a:latin typeface="WIFPFH+CalistoMT"/>
                <a:cs typeface="WIFPFH+CalistoMT"/>
              </a:rPr>
              <a:t>melalui</a:t>
            </a:r>
            <a:r>
              <a:rPr sz="2400" spc="-9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pemilihan</a:t>
            </a:r>
            <a:r>
              <a:rPr sz="2400" spc="-12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umum;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8192" y="3238647"/>
            <a:ext cx="8390348" cy="1467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E887C"/>
                </a:solidFill>
                <a:latin typeface="GIDTPT+Wingdings-Regular"/>
                <a:cs typeface="GIDTPT+Wingdings-Regular"/>
              </a:rPr>
              <a:t>▪</a:t>
            </a:r>
            <a:r>
              <a:rPr sz="2400" spc="1903" dirty="0">
                <a:solidFill>
                  <a:srgbClr val="8E88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Pasal</a:t>
            </a:r>
            <a:r>
              <a:rPr sz="2400" spc="-5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5" dirty="0">
                <a:solidFill>
                  <a:srgbClr val="2D2F2B"/>
                </a:solidFill>
                <a:latin typeface="WIFPFH+CalistoMT"/>
                <a:cs typeface="WIFPFH+CalistoMT"/>
              </a:rPr>
              <a:t>28A</a:t>
            </a:r>
            <a:r>
              <a:rPr sz="2400" spc="11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dan</a:t>
            </a:r>
            <a:r>
              <a:rPr sz="2400" spc="2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0" dirty="0">
                <a:solidFill>
                  <a:srgbClr val="2D2F2B"/>
                </a:solidFill>
                <a:latin typeface="WIFPFH+CalistoMT"/>
                <a:cs typeface="WIFPFH+CalistoMT"/>
              </a:rPr>
              <a:t>28B</a:t>
            </a:r>
            <a:r>
              <a:rPr sz="2400" spc="36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5" dirty="0">
                <a:solidFill>
                  <a:srgbClr val="2D2F2B"/>
                </a:solidFill>
                <a:latin typeface="WIFPFH+CalistoMT"/>
                <a:cs typeface="WIFPFH+CalistoMT"/>
              </a:rPr>
              <a:t>UUD</a:t>
            </a:r>
            <a:r>
              <a:rPr sz="2400" spc="-36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NRI</a:t>
            </a:r>
            <a:r>
              <a:rPr sz="2400" spc="1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0" dirty="0">
                <a:solidFill>
                  <a:srgbClr val="2D2F2B"/>
                </a:solidFill>
                <a:latin typeface="WIFPFH+CalistoMT"/>
                <a:cs typeface="WIFPFH+CalistoMT"/>
              </a:rPr>
              <a:t>1945</a:t>
            </a:r>
            <a:r>
              <a:rPr sz="2400" spc="46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4" dirty="0">
                <a:solidFill>
                  <a:srgbClr val="2D2F2B"/>
                </a:solidFill>
                <a:latin typeface="WIFPFH+CalistoMT"/>
                <a:cs typeface="WIFPFH+CalistoMT"/>
              </a:rPr>
              <a:t>menetapkan</a:t>
            </a:r>
            <a:r>
              <a:rPr sz="2400" spc="-14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0" dirty="0">
                <a:solidFill>
                  <a:srgbClr val="2D2F2B"/>
                </a:solidFill>
                <a:latin typeface="WIFPFH+CalistoMT"/>
                <a:cs typeface="WIFPFH+CalistoMT"/>
              </a:rPr>
              <a:t>hak</a:t>
            </a:r>
          </a:p>
          <a:p>
            <a:pPr marL="457517" marR="0">
              <a:lnSpc>
                <a:spcPts val="255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asasi</a:t>
            </a:r>
            <a:r>
              <a:rPr sz="2400" spc="-1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setiap</a:t>
            </a:r>
            <a:r>
              <a:rPr sz="2400" spc="-2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orang.</a:t>
            </a:r>
            <a:r>
              <a:rPr sz="2400" spc="-8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8" dirty="0">
                <a:solidFill>
                  <a:srgbClr val="2D2F2B"/>
                </a:solidFill>
                <a:latin typeface="WIFPFH+CalistoMT"/>
                <a:cs typeface="WIFPFH+CalistoMT"/>
              </a:rPr>
              <a:t>Jadi</a:t>
            </a:r>
            <a:r>
              <a:rPr sz="2400" spc="2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5" dirty="0">
                <a:solidFill>
                  <a:srgbClr val="2D2F2B"/>
                </a:solidFill>
                <a:latin typeface="WIFPFH+CalistoMT"/>
                <a:cs typeface="WIFPFH+CalistoMT"/>
              </a:rPr>
              <a:t>UUD</a:t>
            </a:r>
            <a:r>
              <a:rPr sz="2400" spc="-3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NRI</a:t>
            </a:r>
            <a:r>
              <a:rPr sz="2400" spc="-6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5" dirty="0">
                <a:solidFill>
                  <a:srgbClr val="2D2F2B"/>
                </a:solidFill>
                <a:latin typeface="WIFPFH+CalistoMT"/>
                <a:cs typeface="WIFPFH+CalistoMT"/>
              </a:rPr>
              <a:t>1945</a:t>
            </a:r>
            <a:r>
              <a:rPr sz="2400" spc="15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8" dirty="0">
                <a:solidFill>
                  <a:srgbClr val="2D2F2B"/>
                </a:solidFill>
                <a:latin typeface="WIFPFH+CalistoMT"/>
                <a:cs typeface="WIFPFH+CalistoMT"/>
              </a:rPr>
              <a:t>mengatur</a:t>
            </a:r>
          </a:p>
          <a:p>
            <a:pPr marL="457517" marR="0">
              <a:lnSpc>
                <a:spcPts val="267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siapa?</a:t>
            </a:r>
            <a:r>
              <a:rPr sz="2400" spc="-3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Warganegara</a:t>
            </a:r>
            <a:r>
              <a:rPr sz="2400" spc="-9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RI</a:t>
            </a:r>
            <a:r>
              <a:rPr sz="2400" spc="1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5" dirty="0">
                <a:solidFill>
                  <a:srgbClr val="2D2F2B"/>
                </a:solidFill>
                <a:latin typeface="WIFPFH+CalistoMT"/>
                <a:cs typeface="WIFPFH+CalistoMT"/>
              </a:rPr>
              <a:t>atau</a:t>
            </a:r>
            <a:r>
              <a:rPr sz="2400" spc="-8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setiap</a:t>
            </a:r>
            <a:r>
              <a:rPr sz="2400" spc="-1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orang?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8192" y="4478420"/>
            <a:ext cx="8697936" cy="1801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8E887C"/>
                </a:solidFill>
                <a:latin typeface="GIDTPT+Wingdings-Regular"/>
                <a:cs typeface="GIDTPT+Wingdings-Regular"/>
              </a:rPr>
              <a:t>▪</a:t>
            </a:r>
            <a:r>
              <a:rPr sz="2400" spc="1903" dirty="0">
                <a:solidFill>
                  <a:srgbClr val="8E887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Penghapusan</a:t>
            </a:r>
            <a:r>
              <a:rPr sz="2400" spc="-21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penjelasan</a:t>
            </a:r>
            <a:r>
              <a:rPr sz="2400" spc="-4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8" dirty="0">
                <a:solidFill>
                  <a:srgbClr val="2D2F2B"/>
                </a:solidFill>
                <a:latin typeface="WIFPFH+CalistoMT"/>
                <a:cs typeface="WIFPFH+CalistoMT"/>
              </a:rPr>
              <a:t>Ps</a:t>
            </a:r>
            <a:r>
              <a:rPr sz="2400" spc="-5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25" dirty="0">
                <a:solidFill>
                  <a:srgbClr val="2D2F2B"/>
                </a:solidFill>
                <a:latin typeface="WIFPFH+CalistoMT"/>
                <a:cs typeface="WIFPFH+CalistoMT"/>
              </a:rPr>
              <a:t>33</a:t>
            </a:r>
            <a:r>
              <a:rPr sz="2400" spc="7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5" dirty="0">
                <a:solidFill>
                  <a:srgbClr val="2D2F2B"/>
                </a:solidFill>
                <a:latin typeface="WIFPFH+CalistoMT"/>
                <a:cs typeface="WIFPFH+CalistoMT"/>
              </a:rPr>
              <a:t>menghilangkan</a:t>
            </a:r>
          </a:p>
          <a:p>
            <a:pPr marL="457517" marR="0">
              <a:lnSpc>
                <a:spcPts val="267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pemikiran</a:t>
            </a:r>
            <a:r>
              <a:rPr sz="2400" spc="2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1" dirty="0">
                <a:solidFill>
                  <a:srgbClr val="2D2F2B"/>
                </a:solidFill>
                <a:latin typeface="WIFPFH+CalistoMT"/>
                <a:cs typeface="WIFPFH+CalistoMT"/>
              </a:rPr>
              <a:t>tentang</a:t>
            </a:r>
            <a:r>
              <a:rPr sz="2400" spc="-13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Demokrasi</a:t>
            </a:r>
            <a:r>
              <a:rPr sz="2400" spc="10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ekonomi</a:t>
            </a:r>
            <a:r>
              <a:rPr sz="2400" spc="81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dan</a:t>
            </a:r>
            <a:r>
              <a:rPr sz="2400" spc="23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21" dirty="0">
                <a:solidFill>
                  <a:srgbClr val="2D2F2B"/>
                </a:solidFill>
                <a:latin typeface="WIFPFH+CalistoMT"/>
                <a:cs typeface="WIFPFH+CalistoMT"/>
              </a:rPr>
              <a:t>tentang</a:t>
            </a:r>
          </a:p>
          <a:p>
            <a:pPr marL="457517" marR="0">
              <a:lnSpc>
                <a:spcPts val="255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koperasi</a:t>
            </a:r>
            <a:r>
              <a:rPr sz="2400" spc="72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sebagai</a:t>
            </a:r>
            <a:r>
              <a:rPr sz="2400" spc="-6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5" dirty="0">
                <a:solidFill>
                  <a:srgbClr val="2D2F2B"/>
                </a:solidFill>
                <a:latin typeface="WIFPFH+CalistoMT"/>
                <a:cs typeface="WIFPFH+CalistoMT"/>
              </a:rPr>
              <a:t>bangun</a:t>
            </a:r>
            <a:r>
              <a:rPr sz="2400" spc="-7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15" dirty="0">
                <a:solidFill>
                  <a:srgbClr val="2D2F2B"/>
                </a:solidFill>
                <a:latin typeface="WIFPFH+CalistoMT"/>
                <a:cs typeface="WIFPFH+CalistoMT"/>
              </a:rPr>
              <a:t>perusahaan</a:t>
            </a:r>
            <a:r>
              <a:rPr sz="2400" spc="-49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spc="-15" dirty="0">
                <a:solidFill>
                  <a:srgbClr val="2D2F2B"/>
                </a:solidFill>
                <a:latin typeface="WIFPFH+CalistoMT"/>
                <a:cs typeface="WIFPFH+CalistoMT"/>
              </a:rPr>
              <a:t>yang</a:t>
            </a:r>
            <a:r>
              <a:rPr sz="2400" spc="-37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sesuai </a:t>
            </a:r>
            <a:r>
              <a:rPr sz="2400" spc="23" dirty="0">
                <a:solidFill>
                  <a:srgbClr val="2D2F2B"/>
                </a:solidFill>
                <a:latin typeface="WIFPFH+CalistoMT"/>
                <a:cs typeface="WIFPFH+CalistoMT"/>
              </a:rPr>
              <a:t>untuk</a:t>
            </a:r>
          </a:p>
          <a:p>
            <a:pPr marL="457517" marR="0">
              <a:lnSpc>
                <a:spcPts val="267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menciptakan</a:t>
            </a:r>
            <a:r>
              <a:rPr sz="2400" spc="-58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kesejahteraan</a:t>
            </a:r>
            <a:r>
              <a:rPr sz="2400" spc="-109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2D2F2B"/>
                </a:solidFill>
                <a:latin typeface="WIFPFH+CalistoMT"/>
                <a:cs typeface="WIFPFH+CalistoMT"/>
              </a:rPr>
              <a:t>sosial.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1642" y="6391304"/>
            <a:ext cx="2278864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Diskusi</a:t>
            </a:r>
            <a:r>
              <a:rPr sz="1200" spc="-44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Kaji</a:t>
            </a:r>
            <a:r>
              <a:rPr sz="1200" spc="40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Ulang </a:t>
            </a:r>
            <a:r>
              <a:rPr sz="1200" spc="11" dirty="0">
                <a:solidFill>
                  <a:srgbClr val="898989"/>
                </a:solidFill>
                <a:latin typeface="WIFPFH+CalistoMT"/>
                <a:cs typeface="WIFPFH+CalistoMT"/>
              </a:rPr>
              <a:t>UUD</a:t>
            </a:r>
            <a:r>
              <a:rPr sz="1200" spc="-93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1945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35551" y="6391304"/>
            <a:ext cx="306288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0810" y="297012"/>
            <a:ext cx="5519569" cy="1210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13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2D2F2B"/>
                </a:solidFill>
                <a:latin typeface="GDMVUU+CalisMTBol"/>
                <a:cs typeface="GDMVUU+CalisMTBol"/>
              </a:rPr>
              <a:t>Amandemen UUD</a:t>
            </a:r>
            <a:r>
              <a:rPr sz="3600" b="1" spc="-68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3600" b="1" spc="-10" dirty="0">
                <a:solidFill>
                  <a:srgbClr val="2D2F2B"/>
                </a:solidFill>
                <a:latin typeface="GDMVUU+CalisMTBol"/>
                <a:cs typeface="GDMVUU+CalisMTBol"/>
              </a:rPr>
              <a:t>1945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5462" y="1097818"/>
            <a:ext cx="9101915" cy="543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ECMATU+ArialMT"/>
                <a:cs typeface="ECMATU+ArialMT"/>
              </a:rPr>
              <a:t>•</a:t>
            </a:r>
            <a:r>
              <a:rPr sz="2200" spc="9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WIFPFH+CalistoMT"/>
                <a:cs typeface="WIFPFH+CalistoMT"/>
              </a:rPr>
              <a:t>Amandemen</a:t>
            </a:r>
            <a:r>
              <a:rPr sz="2200" spc="27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ketiga</a:t>
            </a:r>
            <a:r>
              <a:rPr sz="2200" spc="10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8" dirty="0">
                <a:solidFill>
                  <a:srgbClr val="000000"/>
                </a:solidFill>
                <a:latin typeface="WIFPFH+CalistoMT"/>
                <a:cs typeface="WIFPFH+CalistoMT"/>
              </a:rPr>
              <a:t>UUD</a:t>
            </a:r>
            <a:r>
              <a:rPr sz="2200" spc="8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15" dirty="0">
                <a:solidFill>
                  <a:srgbClr val="000000"/>
                </a:solidFill>
                <a:latin typeface="WIFPFH+CalistoMT"/>
                <a:cs typeface="WIFPFH+CalistoMT"/>
              </a:rPr>
              <a:t>1945</a:t>
            </a:r>
            <a:r>
              <a:rPr sz="2200" spc="4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WIFPFH+CalistoMT"/>
                <a:cs typeface="WIFPFH+CalistoMT"/>
              </a:rPr>
              <a:t>menetapkan</a:t>
            </a:r>
            <a:r>
              <a:rPr sz="2200" spc="21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i="1" dirty="0">
                <a:solidFill>
                  <a:srgbClr val="000000"/>
                </a:solidFill>
                <a:latin typeface="HHNMRR+CalistoMT-Italic"/>
                <a:cs typeface="HHNMRR+CalistoMT-Italic"/>
              </a:rPr>
              <a:t>“</a:t>
            </a:r>
            <a:r>
              <a:rPr sz="2200" i="1" spc="14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Kedaulatan</a:t>
            </a:r>
            <a:r>
              <a:rPr sz="2200" i="1" spc="-4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18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berada</a:t>
            </a:r>
          </a:p>
          <a:p>
            <a:pPr marL="286067" marR="0">
              <a:lnSpc>
                <a:spcPts val="2509"/>
              </a:lnSpc>
              <a:spcBef>
                <a:spcPts val="117"/>
              </a:spcBef>
              <a:spcAft>
                <a:spcPts val="0"/>
              </a:spcAft>
            </a:pP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ditangan</a:t>
            </a:r>
            <a:r>
              <a:rPr sz="2200" i="1" spc="23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rakyat </a:t>
            </a:r>
            <a:r>
              <a:rPr sz="2200" i="1" spc="17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dan</a:t>
            </a:r>
            <a:r>
              <a:rPr sz="2200" i="1" spc="14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dilaksanakan</a:t>
            </a:r>
            <a:r>
              <a:rPr sz="2200" i="1" spc="125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14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menurut</a:t>
            </a: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Undang-Undang</a:t>
            </a:r>
            <a:r>
              <a:rPr sz="2200" i="1" spc="64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Dasar</a:t>
            </a:r>
            <a:r>
              <a:rPr sz="2200" i="1" dirty="0">
                <a:solidFill>
                  <a:srgbClr val="000000"/>
                </a:solidFill>
                <a:latin typeface="HHNMRR+CalistoMT-Italic"/>
                <a:cs typeface="HHNMRR+CalistoMT-Italic"/>
              </a:rPr>
              <a:t>”</a:t>
            </a:r>
          </a:p>
          <a:p>
            <a:pPr marL="286067" marR="0">
              <a:lnSpc>
                <a:spcPts val="2513"/>
              </a:lnSpc>
              <a:spcBef>
                <a:spcPts val="191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dalam</a:t>
            </a:r>
            <a:r>
              <a:rPr sz="2200" spc="7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8" dirty="0">
                <a:solidFill>
                  <a:srgbClr val="000000"/>
                </a:solidFill>
                <a:latin typeface="WIFPFH+CalistoMT"/>
                <a:cs typeface="WIFPFH+CalistoMT"/>
              </a:rPr>
              <a:t>Pasal</a:t>
            </a:r>
            <a:r>
              <a:rPr sz="2200" spc="15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1</a:t>
            </a:r>
            <a:r>
              <a:rPr sz="2200" spc="-1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56" dirty="0">
                <a:solidFill>
                  <a:srgbClr val="000000"/>
                </a:solidFill>
                <a:latin typeface="WIFPFH+CalistoMT"/>
                <a:cs typeface="WIFPFH+CalistoMT"/>
              </a:rPr>
              <a:t>ayat</a:t>
            </a:r>
            <a:r>
              <a:rPr sz="2200" spc="19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(2)</a:t>
            </a:r>
            <a:r>
              <a:rPr sz="2200" spc="1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WIFPFH+CalistoMT"/>
                <a:cs typeface="WIFPFH+CalistoMT"/>
              </a:rPr>
              <a:t>UUD</a:t>
            </a:r>
            <a:r>
              <a:rPr sz="2200" spc="8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17" dirty="0">
                <a:solidFill>
                  <a:srgbClr val="000000"/>
                </a:solidFill>
                <a:latin typeface="WIFPFH+CalistoMT"/>
                <a:cs typeface="WIFPFH+CalistoMT"/>
              </a:rPr>
              <a:t>NRI</a:t>
            </a:r>
            <a:r>
              <a:rPr sz="2200" spc="4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14" dirty="0">
                <a:solidFill>
                  <a:srgbClr val="000000"/>
                </a:solidFill>
                <a:latin typeface="WIFPFH+CalistoMT"/>
                <a:cs typeface="WIFPFH+CalistoMT"/>
              </a:rPr>
              <a:t>1945.</a:t>
            </a:r>
            <a:r>
              <a:rPr sz="2200" spc="-2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Selanjutnya</a:t>
            </a:r>
            <a:r>
              <a:rPr sz="2200" spc="11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WIFPFH+CalistoMT"/>
                <a:cs typeface="WIFPFH+CalistoMT"/>
              </a:rPr>
              <a:t>amandemen</a:t>
            </a:r>
          </a:p>
          <a:p>
            <a:pPr marL="286067" marR="0">
              <a:lnSpc>
                <a:spcPts val="2513"/>
              </a:lnSpc>
              <a:spcBef>
                <a:spcPts val="38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terhadap</a:t>
            </a:r>
            <a:r>
              <a:rPr sz="2200" spc="8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8" dirty="0">
                <a:solidFill>
                  <a:srgbClr val="000000"/>
                </a:solidFill>
                <a:latin typeface="WIFPFH+CalistoMT"/>
                <a:cs typeface="WIFPFH+CalistoMT"/>
              </a:rPr>
              <a:t>Pasal</a:t>
            </a:r>
            <a:r>
              <a:rPr sz="2200" spc="15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3</a:t>
            </a:r>
            <a:r>
              <a:rPr sz="2200" spc="5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56" dirty="0">
                <a:solidFill>
                  <a:srgbClr val="000000"/>
                </a:solidFill>
                <a:latin typeface="WIFPFH+CalistoMT"/>
                <a:cs typeface="WIFPFH+CalistoMT"/>
              </a:rPr>
              <a:t>ayat</a:t>
            </a:r>
            <a:r>
              <a:rPr sz="2200" spc="11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(1)</a:t>
            </a:r>
            <a:r>
              <a:rPr sz="2200" spc="9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WIFPFH+CalistoMT"/>
                <a:cs typeface="WIFPFH+CalistoMT"/>
              </a:rPr>
              <a:t>menetapkan</a:t>
            </a:r>
            <a:r>
              <a:rPr sz="2200" spc="21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i="1" dirty="0">
                <a:solidFill>
                  <a:srgbClr val="000000"/>
                </a:solidFill>
                <a:latin typeface="HHNMRR+CalistoMT-Italic"/>
                <a:cs typeface="HHNMRR+CalistoMT-Italic"/>
              </a:rPr>
              <a:t>“</a:t>
            </a:r>
            <a:r>
              <a:rPr sz="2200" i="1" spc="12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Majelis</a:t>
            </a:r>
            <a:r>
              <a:rPr sz="2200" i="1" spc="-3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1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Permusyawaratan</a:t>
            </a:r>
          </a:p>
          <a:p>
            <a:pPr marL="286067" marR="0">
              <a:lnSpc>
                <a:spcPts val="2509"/>
              </a:lnSpc>
              <a:spcBef>
                <a:spcPts val="120"/>
              </a:spcBef>
              <a:spcAft>
                <a:spcPts val="0"/>
              </a:spcAft>
            </a:pP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Rakyat </a:t>
            </a:r>
            <a:r>
              <a:rPr sz="2200" i="1" spc="12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berwenang</a:t>
            </a:r>
            <a:r>
              <a:rPr sz="2200" i="1" spc="-12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mengubah</a:t>
            </a:r>
            <a:r>
              <a:rPr sz="2200" i="1" spc="55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15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dan</a:t>
            </a:r>
            <a:r>
              <a:rPr sz="2200" i="1" spc="18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14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menetapkan </a:t>
            </a: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Undang-Undang</a:t>
            </a:r>
          </a:p>
          <a:p>
            <a:pPr marL="286067" marR="0">
              <a:lnSpc>
                <a:spcPts val="2509"/>
              </a:lnSpc>
              <a:spcBef>
                <a:spcPts val="193"/>
              </a:spcBef>
              <a:spcAft>
                <a:spcPts val="0"/>
              </a:spcAft>
            </a:pP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Dasar</a:t>
            </a:r>
            <a:r>
              <a:rPr sz="2200" i="1" spc="-114" dirty="0">
                <a:solidFill>
                  <a:srgbClr val="000000"/>
                </a:solidFill>
                <a:latin typeface="HHNMRR+CalistoMT-Italic"/>
                <a:cs typeface="HHNMRR+CalistoMT-Italic"/>
              </a:rPr>
              <a:t>.”</a:t>
            </a:r>
          </a:p>
          <a:p>
            <a:pPr marL="0" marR="0">
              <a:lnSpc>
                <a:spcPts val="2513"/>
              </a:lnSpc>
              <a:spcBef>
                <a:spcPts val="116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ECMATU+ArialMT"/>
                <a:cs typeface="ECMATU+ArialMT"/>
              </a:rPr>
              <a:t>•</a:t>
            </a:r>
            <a:r>
              <a:rPr sz="2200" spc="9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WIFPFH+CalistoMT"/>
                <a:cs typeface="WIFPFH+CalistoMT"/>
              </a:rPr>
              <a:t>Masyarakat</a:t>
            </a:r>
            <a:r>
              <a:rPr sz="2200" spc="74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Indonesia</a:t>
            </a:r>
            <a:r>
              <a:rPr sz="2200" spc="92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5" dirty="0">
                <a:solidFill>
                  <a:srgbClr val="000000"/>
                </a:solidFill>
                <a:latin typeface="WIFPFH+CalistoMT"/>
                <a:cs typeface="WIFPFH+CalistoMT"/>
              </a:rPr>
              <a:t>yang</a:t>
            </a:r>
            <a:r>
              <a:rPr sz="2200" spc="4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heterogen</a:t>
            </a:r>
            <a:r>
              <a:rPr sz="2200" spc="18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WIFPFH+CalistoMT"/>
                <a:cs typeface="WIFPFH+CalistoMT"/>
              </a:rPr>
              <a:t>memerlukan</a:t>
            </a:r>
            <a:r>
              <a:rPr sz="2200" spc="26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sistem</a:t>
            </a:r>
          </a:p>
          <a:p>
            <a:pPr marL="286067" marR="0">
              <a:lnSpc>
                <a:spcPts val="2513"/>
              </a:lnSpc>
              <a:spcBef>
                <a:spcPts val="189"/>
              </a:spcBef>
              <a:spcAft>
                <a:spcPts val="0"/>
              </a:spcAft>
            </a:pPr>
            <a:r>
              <a:rPr sz="2200" spc="-12" dirty="0">
                <a:solidFill>
                  <a:srgbClr val="000000"/>
                </a:solidFill>
                <a:latin typeface="WIFPFH+CalistoMT"/>
                <a:cs typeface="WIFPFH+CalistoMT"/>
              </a:rPr>
              <a:t>representasi</a:t>
            </a:r>
            <a:r>
              <a:rPr sz="2200" spc="32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demokratis</a:t>
            </a:r>
            <a:r>
              <a:rPr sz="2200" spc="11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untuk</a:t>
            </a:r>
            <a:r>
              <a:rPr sz="2200" spc="5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mengakomodasi</a:t>
            </a:r>
            <a:r>
              <a:rPr sz="2200" spc="26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kepentingan</a:t>
            </a:r>
          </a:p>
          <a:p>
            <a:pPr marL="286067" marR="0">
              <a:lnSpc>
                <a:spcPts val="2513"/>
              </a:lnSpc>
              <a:spcBef>
                <a:spcPts val="115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politik</a:t>
            </a:r>
            <a:r>
              <a:rPr sz="2200" spc="5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36" dirty="0">
                <a:solidFill>
                  <a:srgbClr val="000000"/>
                </a:solidFill>
                <a:latin typeface="WIFPFH+CalistoMT"/>
                <a:cs typeface="WIFPFH+CalistoMT"/>
              </a:rPr>
              <a:t>semua</a:t>
            </a:r>
            <a:r>
              <a:rPr sz="2200" spc="21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unsur</a:t>
            </a:r>
            <a:r>
              <a:rPr sz="2200" spc="10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WIFPFH+CalistoMT"/>
                <a:cs typeface="WIFPFH+CalistoMT"/>
              </a:rPr>
              <a:t>masyarakat.</a:t>
            </a:r>
            <a:r>
              <a:rPr sz="2200" spc="19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Sistem</a:t>
            </a:r>
            <a:r>
              <a:rPr sz="2200" spc="15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WIFPFH+CalistoMT"/>
                <a:cs typeface="WIFPFH+CalistoMT"/>
              </a:rPr>
              <a:t>perwakilan</a:t>
            </a:r>
            <a:r>
              <a:rPr sz="2200" spc="22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2" dirty="0">
                <a:solidFill>
                  <a:srgbClr val="000000"/>
                </a:solidFill>
                <a:latin typeface="WIFPFH+CalistoMT"/>
                <a:cs typeface="WIFPFH+CalistoMT"/>
              </a:rPr>
              <a:t>bi-kameral</a:t>
            </a:r>
          </a:p>
          <a:p>
            <a:pPr marL="286067" marR="0">
              <a:lnSpc>
                <a:spcPts val="2513"/>
              </a:lnSpc>
              <a:spcBef>
                <a:spcPts val="114"/>
              </a:spcBef>
              <a:spcAft>
                <a:spcPts val="0"/>
              </a:spcAft>
            </a:pPr>
            <a:r>
              <a:rPr sz="2200" spc="-25" dirty="0">
                <a:solidFill>
                  <a:srgbClr val="000000"/>
                </a:solidFill>
                <a:latin typeface="WIFPFH+CalistoMT"/>
                <a:cs typeface="WIFPFH+CalistoMT"/>
              </a:rPr>
              <a:t>yang</a:t>
            </a:r>
            <a:r>
              <a:rPr sz="2200" spc="4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dilakukan</a:t>
            </a:r>
            <a:r>
              <a:rPr sz="2200" spc="10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dengan</a:t>
            </a:r>
            <a:r>
              <a:rPr sz="2200" spc="11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WIFPFH+CalistoMT"/>
                <a:cs typeface="WIFPFH+CalistoMT"/>
              </a:rPr>
              <a:t>amandemen</a:t>
            </a:r>
            <a:r>
              <a:rPr sz="2200" spc="27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7" dirty="0">
                <a:solidFill>
                  <a:srgbClr val="000000"/>
                </a:solidFill>
                <a:latin typeface="WIFPFH+CalistoMT"/>
                <a:cs typeface="WIFPFH+CalistoMT"/>
              </a:rPr>
              <a:t>keempat</a:t>
            </a:r>
            <a:r>
              <a:rPr sz="2200" spc="22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8" dirty="0">
                <a:solidFill>
                  <a:srgbClr val="000000"/>
                </a:solidFill>
                <a:latin typeface="WIFPFH+CalistoMT"/>
                <a:cs typeface="WIFPFH+CalistoMT"/>
              </a:rPr>
              <a:t>UUD</a:t>
            </a:r>
            <a:r>
              <a:rPr sz="2200" spc="8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14" dirty="0">
                <a:solidFill>
                  <a:srgbClr val="000000"/>
                </a:solidFill>
                <a:latin typeface="WIFPFH+CalistoMT"/>
                <a:cs typeface="WIFPFH+CalistoMT"/>
              </a:rPr>
              <a:t>1945</a:t>
            </a:r>
            <a:r>
              <a:rPr sz="2200" spc="5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bukan</a:t>
            </a:r>
          </a:p>
          <a:p>
            <a:pPr marL="286067" marR="0">
              <a:lnSpc>
                <a:spcPts val="2516"/>
              </a:lnSpc>
              <a:spcBef>
                <a:spcPts val="111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sistem</a:t>
            </a:r>
            <a:r>
              <a:rPr sz="2200" spc="7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7" dirty="0">
                <a:solidFill>
                  <a:srgbClr val="000000"/>
                </a:solidFill>
                <a:latin typeface="WIFPFH+CalistoMT"/>
                <a:cs typeface="WIFPFH+CalistoMT"/>
              </a:rPr>
              <a:t>representasi</a:t>
            </a:r>
            <a:r>
              <a:rPr sz="2200" spc="36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5" dirty="0">
                <a:solidFill>
                  <a:srgbClr val="000000"/>
                </a:solidFill>
                <a:latin typeface="WIFPFH+CalistoMT"/>
                <a:cs typeface="WIFPFH+CalistoMT"/>
              </a:rPr>
              <a:t>yang</a:t>
            </a:r>
            <a:r>
              <a:rPr sz="2200" spc="122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tepat.</a:t>
            </a:r>
            <a:r>
              <a:rPr sz="2200" spc="10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WIFPFH+CalistoMT"/>
                <a:cs typeface="WIFPFH+CalistoMT"/>
              </a:rPr>
              <a:t>Namun</a:t>
            </a:r>
            <a:r>
              <a:rPr sz="2200" spc="12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5" dirty="0">
                <a:solidFill>
                  <a:srgbClr val="000000"/>
                </a:solidFill>
                <a:latin typeface="WIFPFH+CalistoMT"/>
                <a:cs typeface="WIFPFH+CalistoMT"/>
              </a:rPr>
              <a:t>Pasal</a:t>
            </a:r>
            <a:r>
              <a:rPr sz="2200" spc="14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2</a:t>
            </a:r>
            <a:r>
              <a:rPr sz="2200" spc="-2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55" dirty="0">
                <a:solidFill>
                  <a:srgbClr val="000000"/>
                </a:solidFill>
                <a:latin typeface="WIFPFH+CalistoMT"/>
                <a:cs typeface="WIFPFH+CalistoMT"/>
              </a:rPr>
              <a:t>ayat</a:t>
            </a:r>
            <a:r>
              <a:rPr sz="2200" spc="18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dirty="0">
                <a:solidFill>
                  <a:srgbClr val="000000"/>
                </a:solidFill>
                <a:latin typeface="WIFPFH+CalistoMT"/>
                <a:cs typeface="WIFPFH+CalistoMT"/>
              </a:rPr>
              <a:t>(1)</a:t>
            </a:r>
            <a:r>
              <a:rPr sz="2200" spc="1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WIFPFH+CalistoMT"/>
                <a:cs typeface="WIFPFH+CalistoMT"/>
              </a:rPr>
              <a:t>UUD</a:t>
            </a:r>
          </a:p>
          <a:p>
            <a:pPr marL="286067" marR="0">
              <a:lnSpc>
                <a:spcPts val="2513"/>
              </a:lnSpc>
              <a:spcBef>
                <a:spcPts val="116"/>
              </a:spcBef>
              <a:spcAft>
                <a:spcPts val="0"/>
              </a:spcAft>
            </a:pPr>
            <a:r>
              <a:rPr sz="2200" spc="18" dirty="0">
                <a:solidFill>
                  <a:srgbClr val="000000"/>
                </a:solidFill>
                <a:latin typeface="WIFPFH+CalistoMT"/>
                <a:cs typeface="WIFPFH+CalistoMT"/>
              </a:rPr>
              <a:t>NRI</a:t>
            </a:r>
            <a:r>
              <a:rPr sz="2200" spc="-2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15" dirty="0">
                <a:solidFill>
                  <a:srgbClr val="000000"/>
                </a:solidFill>
                <a:latin typeface="WIFPFH+CalistoMT"/>
                <a:cs typeface="WIFPFH+CalistoMT"/>
              </a:rPr>
              <a:t>1945</a:t>
            </a:r>
            <a:r>
              <a:rPr sz="2200" spc="4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WIFPFH+CalistoMT"/>
                <a:cs typeface="WIFPFH+CalistoMT"/>
              </a:rPr>
              <a:t>menetapkan</a:t>
            </a:r>
            <a:r>
              <a:rPr sz="2200" spc="19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200" i="1" dirty="0">
                <a:solidFill>
                  <a:srgbClr val="000000"/>
                </a:solidFill>
                <a:latin typeface="HHNMRR+CalistoMT-Italic"/>
                <a:cs typeface="HHNMRR+CalistoMT-Italic"/>
              </a:rPr>
              <a:t>“</a:t>
            </a:r>
            <a:r>
              <a:rPr sz="2200" i="1" spc="1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Majelis</a:t>
            </a:r>
            <a:r>
              <a:rPr sz="2200" i="1" spc="-2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1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Permusyawaratan</a:t>
            </a:r>
            <a:r>
              <a:rPr sz="2200" i="1" spc="15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Rakyat</a:t>
            </a:r>
            <a:r>
              <a:rPr sz="2200" i="1" spc="73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1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terdiri</a:t>
            </a:r>
          </a:p>
          <a:p>
            <a:pPr marL="286067" marR="0">
              <a:lnSpc>
                <a:spcPts val="2512"/>
              </a:lnSpc>
              <a:spcBef>
                <a:spcPts val="114"/>
              </a:spcBef>
              <a:spcAft>
                <a:spcPts val="0"/>
              </a:spcAft>
            </a:pPr>
            <a:r>
              <a:rPr sz="2200" i="1" spc="15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atas</a:t>
            </a:r>
            <a:r>
              <a:rPr sz="2200" i="1" spc="-33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-15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anggota</a:t>
            </a:r>
            <a:r>
              <a:rPr sz="2200" i="1" spc="68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Dewan</a:t>
            </a:r>
            <a:r>
              <a:rPr sz="2200" i="1" spc="34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Perwakilan</a:t>
            </a:r>
            <a:r>
              <a:rPr sz="2200" i="1" spc="122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Rakyat </a:t>
            </a:r>
            <a:r>
              <a:rPr sz="2200" i="1" spc="17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dan</a:t>
            </a:r>
            <a:r>
              <a:rPr sz="2200" i="1" spc="1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-15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anggota</a:t>
            </a:r>
            <a:r>
              <a:rPr sz="2200" i="1" spc="68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Dewan</a:t>
            </a:r>
          </a:p>
          <a:p>
            <a:pPr marL="286067" marR="0">
              <a:lnSpc>
                <a:spcPts val="2509"/>
              </a:lnSpc>
              <a:spcBef>
                <a:spcPts val="120"/>
              </a:spcBef>
              <a:spcAft>
                <a:spcPts val="0"/>
              </a:spcAft>
            </a:pP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Perwakilan</a:t>
            </a:r>
            <a:r>
              <a:rPr sz="2200" i="1" spc="99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2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Daerah</a:t>
            </a:r>
            <a:r>
              <a:rPr sz="2200" i="1" spc="-117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yang</a:t>
            </a:r>
            <a:r>
              <a:rPr sz="2200" i="1" spc="5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dipilih</a:t>
            </a:r>
            <a:r>
              <a:rPr sz="2200" i="1" spc="-23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melalui</a:t>
            </a:r>
            <a:r>
              <a:rPr sz="2200" i="1" spc="103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12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pemilihan</a:t>
            </a:r>
            <a:r>
              <a:rPr sz="2200" i="1" spc="-43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1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umum</a:t>
            </a:r>
            <a:r>
              <a:rPr sz="2200" i="1" spc="75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17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dan</a:t>
            </a:r>
            <a:r>
              <a:rPr sz="2200" i="1" spc="-63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1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diatur</a:t>
            </a:r>
          </a:p>
          <a:p>
            <a:pPr marL="286067" marR="0">
              <a:lnSpc>
                <a:spcPts val="2513"/>
              </a:lnSpc>
              <a:spcBef>
                <a:spcPts val="114"/>
              </a:spcBef>
              <a:spcAft>
                <a:spcPts val="0"/>
              </a:spcAft>
            </a:pP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lebih</a:t>
            </a:r>
            <a:r>
              <a:rPr sz="2200" i="1" spc="4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lanjut </a:t>
            </a:r>
            <a:r>
              <a:rPr sz="2200" i="1" spc="1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dengan</a:t>
            </a:r>
            <a:r>
              <a:rPr sz="2200" i="1" spc="-54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200" i="1" spc="1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undang-undang</a:t>
            </a:r>
            <a:r>
              <a:rPr sz="2200" spc="34" dirty="0">
                <a:solidFill>
                  <a:srgbClr val="000000"/>
                </a:solidFill>
                <a:latin typeface="PKQACC+CalistoMT"/>
                <a:cs typeface="PKQACC+CalistoMT"/>
              </a:rPr>
              <a:t>”.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1642" y="6391304"/>
            <a:ext cx="2278864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Diskusi</a:t>
            </a:r>
            <a:r>
              <a:rPr sz="1200" spc="-44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Kaji</a:t>
            </a:r>
            <a:r>
              <a:rPr sz="1200" spc="40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Ulang </a:t>
            </a:r>
            <a:r>
              <a:rPr sz="1200" spc="11" dirty="0">
                <a:solidFill>
                  <a:srgbClr val="898989"/>
                </a:solidFill>
                <a:latin typeface="WIFPFH+CalistoMT"/>
                <a:cs typeface="WIFPFH+CalistoMT"/>
              </a:rPr>
              <a:t>UUD</a:t>
            </a:r>
            <a:r>
              <a:rPr sz="1200" spc="-93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1945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5551" y="6391304"/>
            <a:ext cx="306288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7251" y="301935"/>
            <a:ext cx="6775815" cy="1493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083"/>
              </a:lnSpc>
              <a:spcBef>
                <a:spcPts val="0"/>
              </a:spcBef>
              <a:spcAft>
                <a:spcPts val="0"/>
              </a:spcAft>
            </a:pPr>
            <a:r>
              <a:rPr sz="4450" b="1" dirty="0">
                <a:solidFill>
                  <a:srgbClr val="2D2F2B"/>
                </a:solidFill>
                <a:latin typeface="GDMVUU+CalisMTBol"/>
                <a:cs typeface="GDMVUU+CalisMTBol"/>
              </a:rPr>
              <a:t>Am</a:t>
            </a:r>
            <a:r>
              <a:rPr sz="4450" b="1" spc="-935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4450" b="1" spc="-20" dirty="0">
                <a:solidFill>
                  <a:srgbClr val="2D2F2B"/>
                </a:solidFill>
                <a:latin typeface="GDMVUU+CalisMTBol"/>
                <a:cs typeface="GDMVUU+CalisMTBol"/>
              </a:rPr>
              <a:t>andeme</a:t>
            </a:r>
            <a:r>
              <a:rPr sz="4450" b="1" dirty="0">
                <a:solidFill>
                  <a:srgbClr val="2D2F2B"/>
                </a:solidFill>
                <a:latin typeface="GDMVUU+CalisMTBol"/>
                <a:cs typeface="GDMVUU+CalisMTBol"/>
              </a:rPr>
              <a:t>n</a:t>
            </a:r>
            <a:r>
              <a:rPr sz="4450" b="1" spc="-229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4450" b="1" spc="-57" dirty="0">
                <a:solidFill>
                  <a:srgbClr val="2D2F2B"/>
                </a:solidFill>
                <a:latin typeface="GDMVUU+CalisMTBol"/>
                <a:cs typeface="GDMVUU+CalisMTBol"/>
              </a:rPr>
              <a:t>UUD</a:t>
            </a:r>
            <a:r>
              <a:rPr sz="4450" b="1" spc="79" dirty="0">
                <a:solidFill>
                  <a:srgbClr val="2D2F2B"/>
                </a:solidFill>
                <a:latin typeface="GDMVUU+CalisMTBol"/>
                <a:cs typeface="GDMVUU+CalisMTBol"/>
              </a:rPr>
              <a:t> </a:t>
            </a:r>
            <a:r>
              <a:rPr sz="4450" b="1" spc="14" dirty="0">
                <a:solidFill>
                  <a:srgbClr val="2D2F2B"/>
                </a:solidFill>
                <a:latin typeface="GDMVUU+CalisMTBol"/>
                <a:cs typeface="GDMVUU+CalisMTBol"/>
              </a:rPr>
              <a:t>1945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3087" y="1404614"/>
            <a:ext cx="9331878" cy="19088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ECMATU+ArialMT"/>
                <a:cs typeface="ECMATU+ArialMT"/>
              </a:rPr>
              <a:t>•</a:t>
            </a:r>
            <a:r>
              <a:rPr sz="2050" spc="10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Amandemen</a:t>
            </a:r>
            <a:r>
              <a:rPr sz="2050" spc="-20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kedua</a:t>
            </a:r>
            <a:r>
              <a:rPr sz="2050" spc="-7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25" dirty="0">
                <a:solidFill>
                  <a:srgbClr val="000000"/>
                </a:solidFill>
                <a:latin typeface="WIFPFH+CalistoMT"/>
                <a:cs typeface="WIFPFH+CalistoMT"/>
              </a:rPr>
              <a:t>UUD</a:t>
            </a:r>
            <a:r>
              <a:rPr sz="2050" spc="-16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15" dirty="0">
                <a:solidFill>
                  <a:srgbClr val="000000"/>
                </a:solidFill>
                <a:latin typeface="WIFPFH+CalistoMT"/>
                <a:cs typeface="WIFPFH+CalistoMT"/>
              </a:rPr>
              <a:t>1945</a:t>
            </a:r>
            <a:r>
              <a:rPr sz="2050" spc="-6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-10" dirty="0">
                <a:solidFill>
                  <a:srgbClr val="000000"/>
                </a:solidFill>
                <a:latin typeface="WIFPFH+CalistoMT"/>
                <a:cs typeface="WIFPFH+CalistoMT"/>
              </a:rPr>
              <a:t>menetapkan</a:t>
            </a:r>
            <a:r>
              <a:rPr sz="2050" spc="-4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-14" dirty="0">
                <a:solidFill>
                  <a:srgbClr val="000000"/>
                </a:solidFill>
                <a:latin typeface="WIFPFH+CalistoMT"/>
                <a:cs typeface="WIFPFH+CalistoMT"/>
              </a:rPr>
              <a:t>sistem</a:t>
            </a:r>
            <a:r>
              <a:rPr sz="2050" spc="-3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pemerintahan</a:t>
            </a:r>
          </a:p>
          <a:p>
            <a:pPr marL="286067" marR="0">
              <a:lnSpc>
                <a:spcPts val="2340"/>
              </a:lnSpc>
              <a:spcBef>
                <a:spcPts val="64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presidensiil</a:t>
            </a:r>
            <a:r>
              <a:rPr sz="2050" spc="-15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-20" dirty="0">
                <a:solidFill>
                  <a:srgbClr val="000000"/>
                </a:solidFill>
                <a:latin typeface="WIFPFH+CalistoMT"/>
                <a:cs typeface="WIFPFH+CalistoMT"/>
              </a:rPr>
              <a:t>mur</a:t>
            </a:r>
            <a:r>
              <a:rPr sz="2050" spc="-41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ni</a:t>
            </a:r>
            <a:r>
              <a:rPr sz="2050" spc="32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10" dirty="0">
                <a:solidFill>
                  <a:srgbClr val="000000"/>
                </a:solidFill>
                <a:latin typeface="WIFPFH+CalistoMT"/>
                <a:cs typeface="WIFPFH+CalistoMT"/>
              </a:rPr>
              <a:t>model</a:t>
            </a:r>
            <a:r>
              <a:rPr sz="2050" spc="-102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12" dirty="0">
                <a:solidFill>
                  <a:srgbClr val="000000"/>
                </a:solidFill>
                <a:latin typeface="WIFPFH+CalistoMT"/>
                <a:cs typeface="WIFPFH+CalistoMT"/>
              </a:rPr>
              <a:t>Amerika</a:t>
            </a:r>
            <a:r>
              <a:rPr sz="2050" spc="-17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Serikat,</a:t>
            </a:r>
            <a:r>
              <a:rPr sz="2050" spc="-19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menggantikan</a:t>
            </a:r>
            <a:r>
              <a:rPr sz="2050" spc="-12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PKQACC+CalistoMT"/>
                <a:cs typeface="PKQACC+CalistoMT"/>
              </a:rPr>
              <a:t>“sistem</a:t>
            </a:r>
          </a:p>
          <a:p>
            <a:pPr marL="286067" marR="0">
              <a:lnSpc>
                <a:spcPts val="2340"/>
              </a:lnSpc>
              <a:spcBef>
                <a:spcPts val="61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pemerintahan</a:t>
            </a:r>
            <a:r>
              <a:rPr sz="2050" spc="-122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10" dirty="0">
                <a:solidFill>
                  <a:srgbClr val="000000"/>
                </a:solidFill>
                <a:latin typeface="WIFPFH+CalistoMT"/>
                <a:cs typeface="WIFPFH+CalistoMT"/>
              </a:rPr>
              <a:t>sendiri</a:t>
            </a:r>
            <a:r>
              <a:rPr sz="2050" dirty="0">
                <a:solidFill>
                  <a:srgbClr val="000000"/>
                </a:solidFill>
                <a:latin typeface="PKQACC+CalistoMT"/>
                <a:cs typeface="PKQACC+CalistoMT"/>
              </a:rPr>
              <a:t>”</a:t>
            </a:r>
            <a:r>
              <a:rPr sz="2050" spc="-184" dirty="0">
                <a:solidFill>
                  <a:srgbClr val="000000"/>
                </a:solidFill>
                <a:latin typeface="PKQACC+CalistoMT"/>
                <a:cs typeface="PKQACC+CalistoMT"/>
              </a:rPr>
              <a:t> </a:t>
            </a:r>
            <a:r>
              <a:rPr sz="2050" spc="-25" dirty="0">
                <a:solidFill>
                  <a:srgbClr val="000000"/>
                </a:solidFill>
                <a:latin typeface="WIFPFH+CalistoMT"/>
                <a:cs typeface="WIFPFH+CalistoMT"/>
              </a:rPr>
              <a:t>yang</a:t>
            </a:r>
            <a:r>
              <a:rPr sz="2050" spc="1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dirumuskan</a:t>
            </a:r>
            <a:r>
              <a:rPr sz="2050" spc="-20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dalam</a:t>
            </a:r>
            <a:r>
              <a:rPr sz="2050" spc="-4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23" dirty="0">
                <a:solidFill>
                  <a:srgbClr val="000000"/>
                </a:solidFill>
                <a:latin typeface="WIFPFH+CalistoMT"/>
                <a:cs typeface="WIFPFH+CalistoMT"/>
              </a:rPr>
              <a:t>UUD</a:t>
            </a:r>
            <a:r>
              <a:rPr sz="2050" spc="-16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-18" dirty="0">
                <a:solidFill>
                  <a:srgbClr val="000000"/>
                </a:solidFill>
                <a:latin typeface="WIFPFH+CalistoMT"/>
                <a:cs typeface="WIFPFH+CalistoMT"/>
              </a:rPr>
              <a:t>Republik</a:t>
            </a:r>
          </a:p>
          <a:p>
            <a:pPr marL="286067" marR="0">
              <a:lnSpc>
                <a:spcPts val="2340"/>
              </a:lnSpc>
              <a:spcBef>
                <a:spcPts val="62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Indonesia</a:t>
            </a:r>
            <a:r>
              <a:rPr sz="2050" spc="-15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-21" dirty="0">
                <a:solidFill>
                  <a:srgbClr val="000000"/>
                </a:solidFill>
                <a:latin typeface="WIFPFH+CalistoMT"/>
                <a:cs typeface="WIFPFH+CalistoMT"/>
              </a:rPr>
              <a:t>yang</a:t>
            </a:r>
            <a:r>
              <a:rPr sz="2050" spc="-6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disahkan</a:t>
            </a:r>
            <a:r>
              <a:rPr sz="2050" spc="-14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oleh</a:t>
            </a:r>
            <a:r>
              <a:rPr sz="2050" spc="2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Panitia</a:t>
            </a:r>
            <a:r>
              <a:rPr sz="2050" spc="-16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-12" dirty="0">
                <a:solidFill>
                  <a:srgbClr val="000000"/>
                </a:solidFill>
                <a:latin typeface="WIFPFH+CalistoMT"/>
                <a:cs typeface="WIFPFH+CalistoMT"/>
              </a:rPr>
              <a:t>Persiapan</a:t>
            </a:r>
            <a:r>
              <a:rPr sz="2050" spc="-4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-10" dirty="0">
                <a:solidFill>
                  <a:srgbClr val="000000"/>
                </a:solidFill>
                <a:latin typeface="WIFPFH+CalistoMT"/>
                <a:cs typeface="WIFPFH+CalistoMT"/>
              </a:rPr>
              <a:t>Kemerdekaan</a:t>
            </a:r>
            <a:r>
              <a:rPr sz="2050" spc="-18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Indonesia</a:t>
            </a:r>
          </a:p>
          <a:p>
            <a:pPr marL="286067" marR="0">
              <a:lnSpc>
                <a:spcPts val="2340"/>
              </a:lnSpc>
              <a:spcBef>
                <a:spcPts val="64"/>
              </a:spcBef>
              <a:spcAft>
                <a:spcPts val="0"/>
              </a:spcAft>
            </a:pPr>
            <a:r>
              <a:rPr sz="2050" spc="-12" dirty="0">
                <a:solidFill>
                  <a:srgbClr val="000000"/>
                </a:solidFill>
                <a:latin typeface="WIFPFH+CalistoMT"/>
                <a:cs typeface="WIFPFH+CalistoMT"/>
              </a:rPr>
              <a:t>tanggal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15" dirty="0">
                <a:solidFill>
                  <a:srgbClr val="000000"/>
                </a:solidFill>
                <a:latin typeface="WIFPFH+CalistoMT"/>
                <a:cs typeface="WIFPFH+CalistoMT"/>
              </a:rPr>
              <a:t>18</a:t>
            </a:r>
            <a:r>
              <a:rPr sz="2050" spc="-72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Agustus</a:t>
            </a:r>
            <a:r>
              <a:rPr sz="2050" spc="-8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15" dirty="0">
                <a:solidFill>
                  <a:srgbClr val="000000"/>
                </a:solidFill>
                <a:latin typeface="WIFPFH+CalistoMT"/>
                <a:cs typeface="WIFPFH+CalistoMT"/>
              </a:rPr>
              <a:t>1945.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3087" y="3083554"/>
            <a:ext cx="9367585" cy="2213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40"/>
              </a:lnSpc>
              <a:spcBef>
                <a:spcPts val="0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ECMATU+ArialMT"/>
                <a:cs typeface="ECMATU+ArialMT"/>
              </a:rPr>
              <a:t>•</a:t>
            </a:r>
            <a:r>
              <a:rPr sz="2050" spc="10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Amandemen</a:t>
            </a:r>
            <a:r>
              <a:rPr sz="2050" spc="-20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kedua</a:t>
            </a:r>
            <a:r>
              <a:rPr sz="2050" spc="-7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-10" dirty="0">
                <a:solidFill>
                  <a:srgbClr val="000000"/>
                </a:solidFill>
                <a:latin typeface="WIFPFH+CalistoMT"/>
                <a:cs typeface="WIFPFH+CalistoMT"/>
              </a:rPr>
              <a:t>menetapkan</a:t>
            </a:r>
            <a:r>
              <a:rPr sz="2050" spc="-4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-18" dirty="0">
                <a:solidFill>
                  <a:srgbClr val="000000"/>
                </a:solidFill>
                <a:latin typeface="WIFPFH+CalistoMT"/>
                <a:cs typeface="WIFPFH+CalistoMT"/>
              </a:rPr>
              <a:t>Republik</a:t>
            </a:r>
            <a:r>
              <a:rPr sz="2050" spc="3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Indonesia</a:t>
            </a:r>
            <a:r>
              <a:rPr sz="2050" spc="-15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menjadi</a:t>
            </a:r>
            <a:r>
              <a:rPr sz="2050" spc="-11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Negara</a:t>
            </a:r>
          </a:p>
          <a:p>
            <a:pPr marL="286067" marR="0">
              <a:lnSpc>
                <a:spcPts val="2328"/>
              </a:lnSpc>
              <a:spcBef>
                <a:spcPts val="0"/>
              </a:spcBef>
              <a:spcAft>
                <a:spcPts val="0"/>
              </a:spcAft>
            </a:pPr>
            <a:r>
              <a:rPr sz="2050" spc="-23" dirty="0">
                <a:solidFill>
                  <a:srgbClr val="000000"/>
                </a:solidFill>
                <a:latin typeface="WIFPFH+CalistoMT"/>
                <a:cs typeface="WIFPFH+CalistoMT"/>
              </a:rPr>
              <a:t>Kesatuan</a:t>
            </a:r>
            <a:r>
              <a:rPr sz="2050" spc="-3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-21" dirty="0">
                <a:solidFill>
                  <a:srgbClr val="000000"/>
                </a:solidFill>
                <a:latin typeface="WIFPFH+CalistoMT"/>
                <a:cs typeface="WIFPFH+CalistoMT"/>
              </a:rPr>
              <a:t>yang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 bersemangat</a:t>
            </a:r>
            <a:r>
              <a:rPr sz="2050" spc="-15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federal </a:t>
            </a:r>
            <a:r>
              <a:rPr sz="205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(federal-like</a:t>
            </a:r>
            <a:r>
              <a:rPr sz="2050" i="1" spc="-162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050" i="1" spc="2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Unitary</a:t>
            </a:r>
            <a:r>
              <a:rPr sz="2050" i="1" spc="-199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050" i="1" spc="20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State)</a:t>
            </a:r>
            <a:r>
              <a:rPr sz="2050" i="1" dirty="0">
                <a:solidFill>
                  <a:srgbClr val="000000"/>
                </a:solidFill>
                <a:latin typeface="ENPCSA+CalistoMT-Italic"/>
                <a:cs typeface="ENPCSA+CalistoMT-Italic"/>
              </a:rPr>
              <a:t> </a:t>
            </a:r>
            <a:r>
              <a:rPr sz="2050" spc="-25" dirty="0">
                <a:solidFill>
                  <a:srgbClr val="000000"/>
                </a:solidFill>
                <a:latin typeface="WIFPFH+CalistoMT"/>
                <a:cs typeface="WIFPFH+CalistoMT"/>
              </a:rPr>
              <a:t>yang</a:t>
            </a:r>
          </a:p>
          <a:p>
            <a:pPr marL="286067" marR="0">
              <a:lnSpc>
                <a:spcPts val="2340"/>
              </a:lnSpc>
              <a:spcBef>
                <a:spcPts val="136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menyebabkan</a:t>
            </a:r>
            <a:r>
              <a:rPr sz="2050" spc="-11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34" dirty="0">
                <a:solidFill>
                  <a:srgbClr val="000000"/>
                </a:solidFill>
                <a:latin typeface="PKQACC+CalistoMT"/>
                <a:cs typeface="PKQACC+CalistoMT"/>
              </a:rPr>
              <a:t>“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perselisihan</a:t>
            </a:r>
            <a:r>
              <a:rPr sz="2050" spc="-13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berkepanjangan</a:t>
            </a:r>
            <a:r>
              <a:rPr sz="2050" dirty="0">
                <a:solidFill>
                  <a:srgbClr val="000000"/>
                </a:solidFill>
                <a:latin typeface="PKQACC+CalistoMT"/>
                <a:cs typeface="PKQACC+CalistoMT"/>
              </a:rPr>
              <a:t>”</a:t>
            </a:r>
            <a:r>
              <a:rPr sz="2050" spc="-108" dirty="0">
                <a:solidFill>
                  <a:srgbClr val="000000"/>
                </a:solidFill>
                <a:latin typeface="PKQACC+CalistoMT"/>
                <a:cs typeface="PKQACC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antara</a:t>
            </a:r>
            <a:r>
              <a:rPr sz="2050" spc="-82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pemerintah</a:t>
            </a:r>
            <a:r>
              <a:rPr sz="2050" spc="-13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nasional</a:t>
            </a:r>
          </a:p>
          <a:p>
            <a:pPr marL="286067" marR="0">
              <a:lnSpc>
                <a:spcPts val="2340"/>
              </a:lnSpc>
              <a:spcBef>
                <a:spcPts val="64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dan</a:t>
            </a:r>
            <a:r>
              <a:rPr sz="2050" spc="-6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pemerintah</a:t>
            </a:r>
            <a:r>
              <a:rPr sz="2050" spc="-13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daerah.</a:t>
            </a:r>
            <a:r>
              <a:rPr sz="2050" spc="-11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-15" dirty="0">
                <a:solidFill>
                  <a:srgbClr val="000000"/>
                </a:solidFill>
                <a:latin typeface="WIFPFH+CalistoMT"/>
                <a:cs typeface="WIFPFH+CalistoMT"/>
              </a:rPr>
              <a:t>Setelah</a:t>
            </a:r>
            <a:r>
              <a:rPr sz="2050" spc="2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dipraktekkan</a:t>
            </a:r>
            <a:r>
              <a:rPr sz="2050" spc="-20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-20" dirty="0">
                <a:solidFill>
                  <a:srgbClr val="000000"/>
                </a:solidFill>
                <a:latin typeface="WIFPFH+CalistoMT"/>
                <a:cs typeface="WIFPFH+CalistoMT"/>
              </a:rPr>
              <a:t>sejak</a:t>
            </a:r>
            <a:r>
              <a:rPr sz="2050" spc="4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15" dirty="0">
                <a:solidFill>
                  <a:srgbClr val="000000"/>
                </a:solidFill>
                <a:latin typeface="WIFPFH+CalistoMT"/>
                <a:cs typeface="WIFPFH+CalistoMT"/>
              </a:rPr>
              <a:t>2002,</a:t>
            </a:r>
            <a:r>
              <a:rPr sz="2050" spc="-11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perkawinan</a:t>
            </a:r>
          </a:p>
          <a:p>
            <a:pPr marL="286067" marR="0">
              <a:lnSpc>
                <a:spcPts val="2340"/>
              </a:lnSpc>
              <a:spcBef>
                <a:spcPts val="61"/>
              </a:spcBef>
              <a:spcAft>
                <a:spcPts val="0"/>
              </a:spcAft>
            </a:pP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antara</a:t>
            </a:r>
            <a:r>
              <a:rPr sz="2050" spc="-82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-12" dirty="0">
                <a:solidFill>
                  <a:srgbClr val="000000"/>
                </a:solidFill>
                <a:latin typeface="WIFPFH+CalistoMT"/>
                <a:cs typeface="WIFPFH+CalistoMT"/>
              </a:rPr>
              <a:t>sistem</a:t>
            </a:r>
            <a:r>
              <a:rPr sz="2050" spc="3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presidensiil</a:t>
            </a:r>
            <a:r>
              <a:rPr sz="2050" spc="-152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-20" dirty="0">
                <a:solidFill>
                  <a:srgbClr val="000000"/>
                </a:solidFill>
                <a:latin typeface="WIFPFH+CalistoMT"/>
                <a:cs typeface="WIFPFH+CalistoMT"/>
              </a:rPr>
              <a:t>mur</a:t>
            </a:r>
            <a:r>
              <a:rPr sz="2050" spc="-41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ni</a:t>
            </a:r>
            <a:r>
              <a:rPr sz="2050" spc="32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dengan</a:t>
            </a:r>
            <a:r>
              <a:rPr sz="2050" spc="-6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demokrasi</a:t>
            </a:r>
            <a:r>
              <a:rPr sz="2050" spc="-17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multi-partai</a:t>
            </a:r>
            <a:r>
              <a:rPr sz="2050" spc="-10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ternyata</a:t>
            </a:r>
          </a:p>
          <a:p>
            <a:pPr marL="286067" marR="0">
              <a:lnSpc>
                <a:spcPts val="2340"/>
              </a:lnSpc>
              <a:spcBef>
                <a:spcPts val="62"/>
              </a:spcBef>
              <a:spcAft>
                <a:spcPts val="0"/>
              </a:spcAft>
            </a:pPr>
            <a:r>
              <a:rPr sz="2050" spc="-20" dirty="0">
                <a:solidFill>
                  <a:srgbClr val="000000"/>
                </a:solidFill>
                <a:latin typeface="WIFPFH+CalistoMT"/>
                <a:cs typeface="WIFPFH+CalistoMT"/>
              </a:rPr>
              <a:t>telah</a:t>
            </a:r>
            <a:r>
              <a:rPr sz="2050" spc="3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menciptakan</a:t>
            </a:r>
            <a:r>
              <a:rPr sz="2050" spc="-122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pemerintahan</a:t>
            </a:r>
            <a:r>
              <a:rPr sz="2050" spc="-13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spc="-25" dirty="0">
                <a:solidFill>
                  <a:srgbClr val="000000"/>
                </a:solidFill>
                <a:latin typeface="WIFPFH+CalistoMT"/>
                <a:cs typeface="WIFPFH+CalistoMT"/>
              </a:rPr>
              <a:t>yang</a:t>
            </a:r>
            <a:r>
              <a:rPr sz="2050" spc="-5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tidak</a:t>
            </a:r>
            <a:r>
              <a:rPr sz="2050" spc="-6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050" dirty="0">
                <a:solidFill>
                  <a:srgbClr val="000000"/>
                </a:solidFill>
                <a:latin typeface="WIFPFH+CalistoMT"/>
                <a:cs typeface="WIFPFH+CalistoMT"/>
              </a:rPr>
              <a:t>stabil.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1642" y="6391304"/>
            <a:ext cx="2278864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Diskusi</a:t>
            </a:r>
            <a:r>
              <a:rPr sz="1200" spc="-44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Kaji</a:t>
            </a:r>
            <a:r>
              <a:rPr sz="1200" spc="40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Ulang </a:t>
            </a:r>
            <a:r>
              <a:rPr sz="1200" spc="11" dirty="0">
                <a:solidFill>
                  <a:srgbClr val="898989"/>
                </a:solidFill>
                <a:latin typeface="WIFPFH+CalistoMT"/>
                <a:cs typeface="WIFPFH+CalistoMT"/>
              </a:rPr>
              <a:t>UUD</a:t>
            </a:r>
            <a:r>
              <a:rPr sz="1200" spc="-93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1945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35551" y="6391304"/>
            <a:ext cx="306288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1422" y="210936"/>
            <a:ext cx="7663536" cy="1699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08"/>
              </a:lnSpc>
              <a:spcBef>
                <a:spcPts val="0"/>
              </a:spcBef>
              <a:spcAft>
                <a:spcPts val="0"/>
              </a:spcAft>
            </a:pPr>
            <a:r>
              <a:rPr sz="5050" spc="11" dirty="0">
                <a:solidFill>
                  <a:srgbClr val="2D2F2B"/>
                </a:solidFill>
                <a:latin typeface="WIFPFH+CalistoMT"/>
                <a:cs typeface="WIFPFH+CalistoMT"/>
              </a:rPr>
              <a:t>Amandeme</a:t>
            </a:r>
            <a:r>
              <a:rPr sz="5050" dirty="0">
                <a:solidFill>
                  <a:srgbClr val="2D2F2B"/>
                </a:solidFill>
                <a:latin typeface="WIFPFH+CalistoMT"/>
                <a:cs typeface="WIFPFH+CalistoMT"/>
              </a:rPr>
              <a:t>n</a:t>
            </a:r>
            <a:r>
              <a:rPr sz="5050" spc="-284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5050" spc="10" dirty="0">
                <a:solidFill>
                  <a:srgbClr val="2D2F2B"/>
                </a:solidFill>
                <a:latin typeface="WIFPFH+CalistoMT"/>
                <a:cs typeface="WIFPFH+CalistoMT"/>
              </a:rPr>
              <a:t>UUD</a:t>
            </a:r>
            <a:r>
              <a:rPr sz="5050" spc="-55" dirty="0">
                <a:solidFill>
                  <a:srgbClr val="2D2F2B"/>
                </a:solidFill>
                <a:latin typeface="WIFPFH+CalistoMT"/>
                <a:cs typeface="WIFPFH+CalistoMT"/>
              </a:rPr>
              <a:t> </a:t>
            </a:r>
            <a:r>
              <a:rPr sz="5050" spc="-15" dirty="0">
                <a:solidFill>
                  <a:srgbClr val="2D2F2B"/>
                </a:solidFill>
                <a:latin typeface="WIFPFH+CalistoMT"/>
                <a:cs typeface="WIFPFH+CalistoMT"/>
              </a:rPr>
              <a:t>1945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7692" y="1489094"/>
            <a:ext cx="8810417" cy="2268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ECMATU+ArialMT"/>
                <a:cs typeface="ECMATU+ArialMT"/>
              </a:rPr>
              <a:t>•</a:t>
            </a:r>
            <a:r>
              <a:rPr sz="2400" spc="12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spc="20" dirty="0">
                <a:solidFill>
                  <a:srgbClr val="000000"/>
                </a:solidFill>
                <a:latin typeface="WIFPFH+CalistoMT"/>
                <a:cs typeface="WIFPFH+CalistoMT"/>
              </a:rPr>
              <a:t>Benar</a:t>
            </a:r>
            <a:r>
              <a:rPr sz="2400" spc="-11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sekali </a:t>
            </a:r>
            <a:r>
              <a:rPr sz="2400" spc="-10" dirty="0">
                <a:solidFill>
                  <a:srgbClr val="000000"/>
                </a:solidFill>
                <a:latin typeface="WIFPFH+CalistoMT"/>
                <a:cs typeface="WIFPFH+CalistoMT"/>
              </a:rPr>
              <a:t>prediksi</a:t>
            </a:r>
            <a:r>
              <a:rPr sz="2400" spc="7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para</a:t>
            </a:r>
            <a:r>
              <a:rPr sz="2400" spc="2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penyusun</a:t>
            </a:r>
            <a:r>
              <a:rPr sz="2400" spc="-5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spc="25" dirty="0">
                <a:solidFill>
                  <a:srgbClr val="000000"/>
                </a:solidFill>
                <a:latin typeface="WIFPFH+CalistoMT"/>
                <a:cs typeface="WIFPFH+CalistoMT"/>
              </a:rPr>
              <a:t>UUD</a:t>
            </a:r>
            <a:r>
              <a:rPr sz="2400" spc="-3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WIFPFH+CalistoMT"/>
                <a:cs typeface="WIFPFH+CalistoMT"/>
              </a:rPr>
              <a:t>1945</a:t>
            </a:r>
            <a:r>
              <a:rPr sz="2400" spc="5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WIFPFH+CalistoMT"/>
                <a:cs typeface="WIFPFH+CalistoMT"/>
              </a:rPr>
              <a:t>dalam</a:t>
            </a:r>
          </a:p>
          <a:p>
            <a:pPr marL="343217" marR="0">
              <a:lnSpc>
                <a:spcPts val="2776"/>
              </a:lnSpc>
              <a:spcBef>
                <a:spcPts val="76"/>
              </a:spcBef>
              <a:spcAft>
                <a:spcPts val="0"/>
              </a:spcAft>
            </a:pPr>
            <a:r>
              <a:rPr sz="2400" spc="20" dirty="0">
                <a:solidFill>
                  <a:srgbClr val="000000"/>
                </a:solidFill>
                <a:latin typeface="WIFPFH+CalistoMT"/>
                <a:cs typeface="WIFPFH+CalistoMT"/>
              </a:rPr>
              <a:t>BPUPKI</a:t>
            </a:r>
            <a:r>
              <a:rPr sz="2400" spc="-14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WIFPFH+CalistoMT"/>
                <a:cs typeface="WIFPFH+CalistoMT"/>
              </a:rPr>
              <a:t>bahwa</a:t>
            </a:r>
            <a:r>
              <a:rPr sz="2400" spc="44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sistem</a:t>
            </a:r>
            <a:r>
              <a:rPr sz="2400" spc="67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presidensiil</a:t>
            </a:r>
            <a:r>
              <a:rPr sz="2400" spc="3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a </a:t>
            </a:r>
            <a:r>
              <a:rPr sz="2400" spc="21" dirty="0">
                <a:solidFill>
                  <a:srgbClr val="000000"/>
                </a:solidFill>
                <a:latin typeface="WIFPFH+CalistoMT"/>
                <a:cs typeface="WIFPFH+CalistoMT"/>
              </a:rPr>
              <a:t>la</a:t>
            </a:r>
            <a:r>
              <a:rPr sz="2400" spc="-89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Amerika</a:t>
            </a:r>
            <a:r>
              <a:rPr sz="2400" spc="3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Serikat</a:t>
            </a:r>
          </a:p>
          <a:p>
            <a:pPr marL="343217" marR="0">
              <a:lnSpc>
                <a:spcPts val="2773"/>
              </a:lnSpc>
              <a:spcBef>
                <a:spcPts val="15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akan</a:t>
            </a:r>
            <a:r>
              <a:rPr sz="2400" spc="-52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melahirkan</a:t>
            </a:r>
            <a:r>
              <a:rPr sz="2400" spc="-6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instabilitas</a:t>
            </a:r>
            <a:r>
              <a:rPr sz="2400" spc="-107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WIFPFH+CalistoMT"/>
                <a:cs typeface="WIFPFH+CalistoMT"/>
              </a:rPr>
              <a:t>pemerintahan</a:t>
            </a:r>
            <a:r>
              <a:rPr sz="2400" spc="-11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apabila</a:t>
            </a:r>
          </a:p>
          <a:p>
            <a:pPr marL="343217" marR="0">
              <a:lnSpc>
                <a:spcPts val="2776"/>
              </a:lnSpc>
              <a:spcBef>
                <a:spcPts val="7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presiden</a:t>
            </a:r>
            <a:r>
              <a:rPr sz="2400" spc="3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spc="15" dirty="0">
                <a:solidFill>
                  <a:srgbClr val="000000"/>
                </a:solidFill>
                <a:latin typeface="WIFPFH+CalistoMT"/>
                <a:cs typeface="WIFPFH+CalistoMT"/>
              </a:rPr>
              <a:t>terpilih</a:t>
            </a:r>
            <a:r>
              <a:rPr sz="2400" spc="-62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berasal</a:t>
            </a:r>
            <a:r>
              <a:rPr sz="2400" spc="28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WIFPFH+CalistoMT"/>
                <a:cs typeface="WIFPFH+CalistoMT"/>
              </a:rPr>
              <a:t>dari</a:t>
            </a:r>
            <a:r>
              <a:rPr sz="2400" spc="76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spc="20" dirty="0">
                <a:solidFill>
                  <a:srgbClr val="000000"/>
                </a:solidFill>
                <a:latin typeface="WIFPFH+CalistoMT"/>
                <a:cs typeface="WIFPFH+CalistoMT"/>
              </a:rPr>
              <a:t>partai</a:t>
            </a:r>
            <a:r>
              <a:rPr sz="2400" spc="-91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WIFPFH+CalistoMT"/>
                <a:cs typeface="WIFPFH+CalistoMT"/>
              </a:rPr>
              <a:t>yang</a:t>
            </a:r>
            <a:r>
              <a:rPr sz="2400" spc="-40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tidak</a:t>
            </a:r>
            <a:r>
              <a:rPr sz="2400" spc="4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memiliki</a:t>
            </a:r>
          </a:p>
          <a:p>
            <a:pPr marL="343217" marR="0">
              <a:lnSpc>
                <a:spcPts val="2773"/>
              </a:lnSpc>
              <a:spcBef>
                <a:spcPts val="80"/>
              </a:spcBef>
              <a:spcAft>
                <a:spcPts val="0"/>
              </a:spcAft>
            </a:pPr>
            <a:r>
              <a:rPr sz="2400" spc="-20" dirty="0">
                <a:solidFill>
                  <a:srgbClr val="000000"/>
                </a:solidFill>
                <a:latin typeface="WIFPFH+CalistoMT"/>
                <a:cs typeface="WIFPFH+CalistoMT"/>
              </a:rPr>
              <a:t>mayoritas</a:t>
            </a:r>
            <a:r>
              <a:rPr sz="2400" spc="7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WIFPFH+CalistoMT"/>
                <a:cs typeface="WIFPFH+CalistoMT"/>
              </a:rPr>
              <a:t>kursi</a:t>
            </a:r>
            <a:r>
              <a:rPr sz="2400" spc="73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WIFPFH+CalistoMT"/>
                <a:cs typeface="WIFPFH+CalistoMT"/>
              </a:rPr>
              <a:t>di</a:t>
            </a:r>
            <a:r>
              <a:rPr sz="2400" spc="15" dirty="0">
                <a:solidFill>
                  <a:srgbClr val="000000"/>
                </a:solidFill>
                <a:latin typeface="WIFPFH+CalistoMT"/>
                <a:cs typeface="WIFPFH+CalistoMT"/>
              </a:rPr>
              <a:t> </a:t>
            </a:r>
            <a:r>
              <a:rPr sz="2400" dirty="0">
                <a:solidFill>
                  <a:srgbClr val="000000"/>
                </a:solidFill>
                <a:latin typeface="WIFPFH+CalistoMT"/>
                <a:cs typeface="WIFPFH+CalistoMT"/>
              </a:rPr>
              <a:t>DPR.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1642" y="6391304"/>
            <a:ext cx="2278864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Diskusi</a:t>
            </a:r>
            <a:r>
              <a:rPr sz="1200" spc="-44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Kaji</a:t>
            </a:r>
            <a:r>
              <a:rPr sz="1200" spc="40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Ulang </a:t>
            </a:r>
            <a:r>
              <a:rPr sz="1200" spc="11" dirty="0">
                <a:solidFill>
                  <a:srgbClr val="898989"/>
                </a:solidFill>
                <a:latin typeface="WIFPFH+CalistoMT"/>
                <a:cs typeface="WIFPFH+CalistoMT"/>
              </a:rPr>
              <a:t>UUD</a:t>
            </a:r>
            <a:r>
              <a:rPr sz="1200" spc="-93" dirty="0">
                <a:solidFill>
                  <a:srgbClr val="898989"/>
                </a:solidFill>
                <a:latin typeface="WIFPFH+CalistoMT"/>
                <a:cs typeface="WIFPFH+CalistoMT"/>
              </a:rPr>
              <a:t> </a:t>
            </a:r>
            <a:r>
              <a:rPr sz="1200" spc="-11" dirty="0">
                <a:solidFill>
                  <a:srgbClr val="898989"/>
                </a:solidFill>
                <a:latin typeface="WIFPFH+CalistoMT"/>
                <a:cs typeface="WIFPFH+CalistoMT"/>
              </a:rPr>
              <a:t>1945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5551" y="6391304"/>
            <a:ext cx="306288" cy="40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8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WIFPFH+CalistoMT"/>
                <a:cs typeface="WIFPFH+CalistoMT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964</Words>
  <Application>Microsoft Office PowerPoint</Application>
  <PresentationFormat>On-screen Show (4:3)</PresentationFormat>
  <Paragraphs>156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ECMATU+ArialMT</vt:lpstr>
      <vt:lpstr>WIFPFH+CalistoMT</vt:lpstr>
      <vt:lpstr>Times New Roman</vt:lpstr>
      <vt:lpstr>Arial Bold</vt:lpstr>
      <vt:lpstr>PKQACC+CalistoMT</vt:lpstr>
      <vt:lpstr>GDMVUU+CalisMTBol</vt:lpstr>
      <vt:lpstr>GIDTPT+Wingdings-Regular</vt:lpstr>
      <vt:lpstr>NTMSQS+ArialMT</vt:lpstr>
      <vt:lpstr>HHNMRR+CalistoMT-Italic</vt:lpstr>
      <vt:lpstr>ENPCSA+CalistoMT-Italic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s8</dc:creator>
  <cp:lastModifiedBy>USER</cp:lastModifiedBy>
  <cp:revision>2</cp:revision>
  <dcterms:modified xsi:type="dcterms:W3CDTF">2020-03-13T04:48:33Z</dcterms:modified>
</cp:coreProperties>
</file>