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9" r:id="rId6"/>
    <p:sldId id="270" r:id="rId7"/>
    <p:sldId id="260" r:id="rId8"/>
    <p:sldId id="261" r:id="rId9"/>
    <p:sldId id="262" r:id="rId10"/>
    <p:sldId id="263" r:id="rId11"/>
    <p:sldId id="268" r:id="rId12"/>
    <p:sldId id="264" r:id="rId13"/>
    <p:sldId id="265" r:id="rId14"/>
    <p:sldId id="266" r:id="rId15"/>
    <p:sldId id="267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200" d="100"/>
          <a:sy n="200" d="100"/>
        </p:scale>
        <p:origin x="3234" y="27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55B001-82C5-CE48-BB48-7ABF2D37C9BE}" type="doc">
      <dgm:prSet loTypeId="urn:microsoft.com/office/officeart/2005/8/layout/funnel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E8B154D-2AD3-2248-A59C-9904D641C14E}">
      <dgm:prSet phldrT="[Text]"/>
      <dgm:spPr/>
      <dgm:t>
        <a:bodyPr/>
        <a:lstStyle/>
        <a:p>
          <a:r>
            <a:rPr lang="en-US" dirty="0" err="1" smtClean="0"/>
            <a:t>Observasi</a:t>
          </a:r>
          <a:endParaRPr lang="en-US" dirty="0"/>
        </a:p>
      </dgm:t>
    </dgm:pt>
    <dgm:pt modelId="{71B0D2D0-FB0D-CE49-957A-BEA51004BE47}" type="parTrans" cxnId="{CFE4D38D-6262-574E-B42D-BB1BE9193717}">
      <dgm:prSet/>
      <dgm:spPr/>
      <dgm:t>
        <a:bodyPr/>
        <a:lstStyle/>
        <a:p>
          <a:endParaRPr lang="en-US"/>
        </a:p>
      </dgm:t>
    </dgm:pt>
    <dgm:pt modelId="{4E4E38E2-555B-B44C-AC52-26AD618B3701}" type="sibTrans" cxnId="{CFE4D38D-6262-574E-B42D-BB1BE9193717}">
      <dgm:prSet/>
      <dgm:spPr/>
      <dgm:t>
        <a:bodyPr/>
        <a:lstStyle/>
        <a:p>
          <a:endParaRPr lang="en-US"/>
        </a:p>
      </dgm:t>
    </dgm:pt>
    <dgm:pt modelId="{28C8B608-888F-E540-8232-982F9E0B646A}">
      <dgm:prSet phldrT="[Text]"/>
      <dgm:spPr/>
      <dgm:t>
        <a:bodyPr/>
        <a:lstStyle/>
        <a:p>
          <a:r>
            <a:rPr lang="en-US" dirty="0" err="1" smtClean="0"/>
            <a:t>Olah</a:t>
          </a:r>
          <a:r>
            <a:rPr lang="en-US" dirty="0" smtClean="0"/>
            <a:t> </a:t>
          </a:r>
          <a:r>
            <a:rPr lang="en-US" dirty="0" err="1" smtClean="0"/>
            <a:t>Diskusi</a:t>
          </a:r>
          <a:endParaRPr lang="en-US" dirty="0"/>
        </a:p>
      </dgm:t>
    </dgm:pt>
    <dgm:pt modelId="{8AA095CF-F655-9044-AFAB-F2D9F20D801D}" type="parTrans" cxnId="{AC02884C-3D42-F845-8EA9-1790CBF23F8A}">
      <dgm:prSet/>
      <dgm:spPr/>
      <dgm:t>
        <a:bodyPr/>
        <a:lstStyle/>
        <a:p>
          <a:endParaRPr lang="en-US"/>
        </a:p>
      </dgm:t>
    </dgm:pt>
    <dgm:pt modelId="{4ED7287C-584C-354E-94B5-99A8752176F3}" type="sibTrans" cxnId="{AC02884C-3D42-F845-8EA9-1790CBF23F8A}">
      <dgm:prSet/>
      <dgm:spPr/>
      <dgm:t>
        <a:bodyPr/>
        <a:lstStyle/>
        <a:p>
          <a:endParaRPr lang="en-US"/>
        </a:p>
      </dgm:t>
    </dgm:pt>
    <dgm:pt modelId="{EED81E40-D191-BD4E-BB18-F187C0E8DAC7}">
      <dgm:prSet phldrT="[Text]" phldr="1"/>
      <dgm:spPr/>
      <dgm:t>
        <a:bodyPr/>
        <a:lstStyle/>
        <a:p>
          <a:endParaRPr lang="en-US"/>
        </a:p>
      </dgm:t>
    </dgm:pt>
    <dgm:pt modelId="{E77AAD80-5916-584D-9AC5-2C8EBA4384E6}" type="parTrans" cxnId="{424A3CB8-761E-2B4C-9DAA-8CA4C766FE77}">
      <dgm:prSet/>
      <dgm:spPr/>
      <dgm:t>
        <a:bodyPr/>
        <a:lstStyle/>
        <a:p>
          <a:endParaRPr lang="en-US"/>
        </a:p>
      </dgm:t>
    </dgm:pt>
    <dgm:pt modelId="{C4EC9418-4EFA-9E4B-84EE-D18BAD35834D}" type="sibTrans" cxnId="{424A3CB8-761E-2B4C-9DAA-8CA4C766FE77}">
      <dgm:prSet/>
      <dgm:spPr/>
      <dgm:t>
        <a:bodyPr/>
        <a:lstStyle/>
        <a:p>
          <a:endParaRPr lang="en-US"/>
        </a:p>
      </dgm:t>
    </dgm:pt>
    <dgm:pt modelId="{0F54162E-59A4-AA4D-87C6-04BF34351901}">
      <dgm:prSet phldrT="[Text]"/>
      <dgm:spPr/>
      <dgm:t>
        <a:bodyPr/>
        <a:lstStyle/>
        <a:p>
          <a:r>
            <a:rPr lang="en-US" dirty="0" err="1" smtClean="0"/>
            <a:t>Kondisi</a:t>
          </a:r>
          <a:r>
            <a:rPr lang="en-US" dirty="0" smtClean="0"/>
            <a:t> </a:t>
          </a:r>
          <a:r>
            <a:rPr lang="en-US" dirty="0" err="1" smtClean="0"/>
            <a:t>Mutakhir</a:t>
          </a:r>
          <a:endParaRPr lang="en-US" dirty="0"/>
        </a:p>
      </dgm:t>
    </dgm:pt>
    <dgm:pt modelId="{61303C3F-ACDD-9249-A5B3-F8CCC993B0A0}" type="parTrans" cxnId="{333CBACF-F427-4B43-962A-930168A3FA22}">
      <dgm:prSet/>
      <dgm:spPr/>
      <dgm:t>
        <a:bodyPr/>
        <a:lstStyle/>
        <a:p>
          <a:endParaRPr lang="en-US"/>
        </a:p>
      </dgm:t>
    </dgm:pt>
    <dgm:pt modelId="{1420E31B-61AE-4447-96FF-03C59A532875}" type="sibTrans" cxnId="{333CBACF-F427-4B43-962A-930168A3FA22}">
      <dgm:prSet/>
      <dgm:spPr/>
      <dgm:t>
        <a:bodyPr/>
        <a:lstStyle/>
        <a:p>
          <a:endParaRPr lang="en-US"/>
        </a:p>
      </dgm:t>
    </dgm:pt>
    <dgm:pt modelId="{3B32BC84-D52C-F64C-A09F-4EEF7F5384D3}" type="pres">
      <dgm:prSet presAssocID="{E455B001-82C5-CE48-BB48-7ABF2D37C9BE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120D01B-FF2B-EC4A-8A23-3F60F41E84E4}" type="pres">
      <dgm:prSet presAssocID="{E455B001-82C5-CE48-BB48-7ABF2D37C9BE}" presName="ellipse" presStyleLbl="trBgShp" presStyleIdx="0" presStyleCnt="1"/>
      <dgm:spPr/>
    </dgm:pt>
    <dgm:pt modelId="{CE0A64DF-E5D1-FF47-9D9E-CED5224F492C}" type="pres">
      <dgm:prSet presAssocID="{E455B001-82C5-CE48-BB48-7ABF2D37C9BE}" presName="arrow1" presStyleLbl="fgShp" presStyleIdx="0" presStyleCnt="1"/>
      <dgm:spPr/>
    </dgm:pt>
    <dgm:pt modelId="{8A2F7888-E5A8-6F41-8599-5D2ACC1331FE}" type="pres">
      <dgm:prSet presAssocID="{E455B001-82C5-CE48-BB48-7ABF2D37C9BE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A00D3B-95E8-4A41-98DF-4ABBA25E9781}" type="pres">
      <dgm:prSet presAssocID="{28C8B608-888F-E540-8232-982F9E0B646A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E9BF86-ADBE-8D4E-82A5-7CEDAF7AFFB2}" type="pres">
      <dgm:prSet presAssocID="{EED81E40-D191-BD4E-BB18-F187C0E8DAC7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C36A9D-9A7C-CA4B-820E-E7AC0FF7DA05}" type="pres">
      <dgm:prSet presAssocID="{0F54162E-59A4-AA4D-87C6-04BF34351901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4D8CC5-567B-0743-B3C8-68A780EC1771}" type="pres">
      <dgm:prSet presAssocID="{E455B001-82C5-CE48-BB48-7ABF2D37C9BE}" presName="funnel" presStyleLbl="trAlignAcc1" presStyleIdx="0" presStyleCnt="1"/>
      <dgm:spPr/>
    </dgm:pt>
  </dgm:ptLst>
  <dgm:cxnLst>
    <dgm:cxn modelId="{53B4F77B-2CB6-0C44-8726-58F65C88658C}" type="presOf" srcId="{EED81E40-D191-BD4E-BB18-F187C0E8DAC7}" destId="{5EA00D3B-95E8-4A41-98DF-4ABBA25E9781}" srcOrd="0" destOrd="0" presId="urn:microsoft.com/office/officeart/2005/8/layout/funnel1"/>
    <dgm:cxn modelId="{424A3CB8-761E-2B4C-9DAA-8CA4C766FE77}" srcId="{E455B001-82C5-CE48-BB48-7ABF2D37C9BE}" destId="{EED81E40-D191-BD4E-BB18-F187C0E8DAC7}" srcOrd="2" destOrd="0" parTransId="{E77AAD80-5916-584D-9AC5-2C8EBA4384E6}" sibTransId="{C4EC9418-4EFA-9E4B-84EE-D18BAD35834D}"/>
    <dgm:cxn modelId="{D9AF86CE-89DF-9843-9223-A96C81ED6526}" type="presOf" srcId="{8E8B154D-2AD3-2248-A59C-9904D641C14E}" destId="{B3C36A9D-9A7C-CA4B-820E-E7AC0FF7DA05}" srcOrd="0" destOrd="0" presId="urn:microsoft.com/office/officeart/2005/8/layout/funnel1"/>
    <dgm:cxn modelId="{AC02884C-3D42-F845-8EA9-1790CBF23F8A}" srcId="{E455B001-82C5-CE48-BB48-7ABF2D37C9BE}" destId="{28C8B608-888F-E540-8232-982F9E0B646A}" srcOrd="1" destOrd="0" parTransId="{8AA095CF-F655-9044-AFAB-F2D9F20D801D}" sibTransId="{4ED7287C-584C-354E-94B5-99A8752176F3}"/>
    <dgm:cxn modelId="{12D959BE-D3F2-1F4C-8805-7EB280B497A2}" type="presOf" srcId="{28C8B608-888F-E540-8232-982F9E0B646A}" destId="{8BE9BF86-ADBE-8D4E-82A5-7CEDAF7AFFB2}" srcOrd="0" destOrd="0" presId="urn:microsoft.com/office/officeart/2005/8/layout/funnel1"/>
    <dgm:cxn modelId="{03F01AEE-1F2E-BA41-A55E-B63BA53E316F}" type="presOf" srcId="{E455B001-82C5-CE48-BB48-7ABF2D37C9BE}" destId="{3B32BC84-D52C-F64C-A09F-4EEF7F5384D3}" srcOrd="0" destOrd="0" presId="urn:microsoft.com/office/officeart/2005/8/layout/funnel1"/>
    <dgm:cxn modelId="{CFE4D38D-6262-574E-B42D-BB1BE9193717}" srcId="{E455B001-82C5-CE48-BB48-7ABF2D37C9BE}" destId="{8E8B154D-2AD3-2248-A59C-9904D641C14E}" srcOrd="0" destOrd="0" parTransId="{71B0D2D0-FB0D-CE49-957A-BEA51004BE47}" sibTransId="{4E4E38E2-555B-B44C-AC52-26AD618B3701}"/>
    <dgm:cxn modelId="{96582E67-8ADB-4A4A-8591-3B3A38A5564E}" type="presOf" srcId="{0F54162E-59A4-AA4D-87C6-04BF34351901}" destId="{8A2F7888-E5A8-6F41-8599-5D2ACC1331FE}" srcOrd="0" destOrd="0" presId="urn:microsoft.com/office/officeart/2005/8/layout/funnel1"/>
    <dgm:cxn modelId="{333CBACF-F427-4B43-962A-930168A3FA22}" srcId="{E455B001-82C5-CE48-BB48-7ABF2D37C9BE}" destId="{0F54162E-59A4-AA4D-87C6-04BF34351901}" srcOrd="3" destOrd="0" parTransId="{61303C3F-ACDD-9249-A5B3-F8CCC993B0A0}" sibTransId="{1420E31B-61AE-4447-96FF-03C59A532875}"/>
    <dgm:cxn modelId="{D8AC1A09-75AA-DE4E-ABDB-6F133AC5A63A}" type="presParOf" srcId="{3B32BC84-D52C-F64C-A09F-4EEF7F5384D3}" destId="{1120D01B-FF2B-EC4A-8A23-3F60F41E84E4}" srcOrd="0" destOrd="0" presId="urn:microsoft.com/office/officeart/2005/8/layout/funnel1"/>
    <dgm:cxn modelId="{36F452F5-9FFF-694E-BF7C-E0B79A07DBA1}" type="presParOf" srcId="{3B32BC84-D52C-F64C-A09F-4EEF7F5384D3}" destId="{CE0A64DF-E5D1-FF47-9D9E-CED5224F492C}" srcOrd="1" destOrd="0" presId="urn:microsoft.com/office/officeart/2005/8/layout/funnel1"/>
    <dgm:cxn modelId="{9CBB575A-02F4-3B40-BF24-13D70DADF1A0}" type="presParOf" srcId="{3B32BC84-D52C-F64C-A09F-4EEF7F5384D3}" destId="{8A2F7888-E5A8-6F41-8599-5D2ACC1331FE}" srcOrd="2" destOrd="0" presId="urn:microsoft.com/office/officeart/2005/8/layout/funnel1"/>
    <dgm:cxn modelId="{08543731-3E4B-D641-A7F0-C6B8EF323798}" type="presParOf" srcId="{3B32BC84-D52C-F64C-A09F-4EEF7F5384D3}" destId="{5EA00D3B-95E8-4A41-98DF-4ABBA25E9781}" srcOrd="3" destOrd="0" presId="urn:microsoft.com/office/officeart/2005/8/layout/funnel1"/>
    <dgm:cxn modelId="{2FC4B00D-5D60-464D-993E-44E60D8108AA}" type="presParOf" srcId="{3B32BC84-D52C-F64C-A09F-4EEF7F5384D3}" destId="{8BE9BF86-ADBE-8D4E-82A5-7CEDAF7AFFB2}" srcOrd="4" destOrd="0" presId="urn:microsoft.com/office/officeart/2005/8/layout/funnel1"/>
    <dgm:cxn modelId="{57C0E3CB-5BC5-914F-AA2D-C44AB8ABA69F}" type="presParOf" srcId="{3B32BC84-D52C-F64C-A09F-4EEF7F5384D3}" destId="{B3C36A9D-9A7C-CA4B-820E-E7AC0FF7DA05}" srcOrd="5" destOrd="0" presId="urn:microsoft.com/office/officeart/2005/8/layout/funnel1"/>
    <dgm:cxn modelId="{8E5285AD-2476-3F44-BB02-94117C5C9991}" type="presParOf" srcId="{3B32BC84-D52C-F64C-A09F-4EEF7F5384D3}" destId="{AC4D8CC5-567B-0743-B3C8-68A780EC1771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02C88B2-F669-3548-9C73-E5ABB39A341D}" type="doc">
      <dgm:prSet loTypeId="urn:microsoft.com/office/officeart/2005/8/layout/hList9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5EE5299-9641-0747-A08A-4524774E383B}">
      <dgm:prSet phldrT="[Text]"/>
      <dgm:spPr/>
      <dgm:t>
        <a:bodyPr/>
        <a:lstStyle/>
        <a:p>
          <a:r>
            <a:rPr lang="en-US" dirty="0" smtClean="0"/>
            <a:t>MPR</a:t>
          </a:r>
          <a:endParaRPr lang="en-US" dirty="0"/>
        </a:p>
      </dgm:t>
    </dgm:pt>
    <dgm:pt modelId="{37466E95-F8D3-3E43-A02D-79BFE4C6D6C3}" type="parTrans" cxnId="{677516AF-1B51-B44A-ABA0-4D606C305196}">
      <dgm:prSet/>
      <dgm:spPr/>
      <dgm:t>
        <a:bodyPr/>
        <a:lstStyle/>
        <a:p>
          <a:endParaRPr lang="en-US"/>
        </a:p>
      </dgm:t>
    </dgm:pt>
    <dgm:pt modelId="{B52BED7B-CA4E-8647-93BB-DAD4AA1EABC4}" type="sibTrans" cxnId="{677516AF-1B51-B44A-ABA0-4D606C305196}">
      <dgm:prSet/>
      <dgm:spPr/>
      <dgm:t>
        <a:bodyPr/>
        <a:lstStyle/>
        <a:p>
          <a:endParaRPr lang="en-US"/>
        </a:p>
      </dgm:t>
    </dgm:pt>
    <dgm:pt modelId="{086C9364-FFBF-1643-993A-F21D30C374F5}">
      <dgm:prSet phldrT="[Text]"/>
      <dgm:spPr/>
      <dgm:t>
        <a:bodyPr/>
        <a:lstStyle/>
        <a:p>
          <a:r>
            <a:rPr lang="en-US" dirty="0" err="1" smtClean="0"/>
            <a:t>Wakil</a:t>
          </a:r>
          <a:r>
            <a:rPr lang="en-US" dirty="0" smtClean="0"/>
            <a:t> Rakyat</a:t>
          </a:r>
          <a:endParaRPr lang="en-US" dirty="0"/>
        </a:p>
      </dgm:t>
    </dgm:pt>
    <dgm:pt modelId="{A899AE08-CEAD-BE47-A454-56AE1B91496D}" type="parTrans" cxnId="{FD524BEA-F5A3-9E49-89D9-4BD20B7FB1D8}">
      <dgm:prSet/>
      <dgm:spPr/>
      <dgm:t>
        <a:bodyPr/>
        <a:lstStyle/>
        <a:p>
          <a:endParaRPr lang="en-US"/>
        </a:p>
      </dgm:t>
    </dgm:pt>
    <dgm:pt modelId="{1F13B20F-DE18-A747-88F2-5A4CFB1E3713}" type="sibTrans" cxnId="{FD524BEA-F5A3-9E49-89D9-4BD20B7FB1D8}">
      <dgm:prSet/>
      <dgm:spPr/>
      <dgm:t>
        <a:bodyPr/>
        <a:lstStyle/>
        <a:p>
          <a:endParaRPr lang="en-US"/>
        </a:p>
      </dgm:t>
    </dgm:pt>
    <dgm:pt modelId="{79E04043-970A-AC4A-89DC-92554C61B0BD}">
      <dgm:prSet phldrT="[Text]"/>
      <dgm:spPr/>
      <dgm:t>
        <a:bodyPr/>
        <a:lstStyle/>
        <a:p>
          <a:r>
            <a:rPr lang="en-US" dirty="0" err="1" smtClean="0"/>
            <a:t>Utusan</a:t>
          </a:r>
          <a:r>
            <a:rPr lang="en-US" dirty="0" smtClean="0"/>
            <a:t> Daerah &amp; </a:t>
          </a:r>
          <a:r>
            <a:rPr lang="en-US" dirty="0" err="1" smtClean="0"/>
            <a:t>Golongan</a:t>
          </a:r>
          <a:endParaRPr lang="en-US" dirty="0"/>
        </a:p>
      </dgm:t>
    </dgm:pt>
    <dgm:pt modelId="{C8884B64-0073-B24F-8ECB-A0A28DF27458}" type="parTrans" cxnId="{5903221C-ABBB-4A4A-915E-7C70AC36AACE}">
      <dgm:prSet/>
      <dgm:spPr/>
      <dgm:t>
        <a:bodyPr/>
        <a:lstStyle/>
        <a:p>
          <a:endParaRPr lang="en-US"/>
        </a:p>
      </dgm:t>
    </dgm:pt>
    <dgm:pt modelId="{6E21CDD7-ABCB-214F-ACAB-800FFABB33C7}" type="sibTrans" cxnId="{5903221C-ABBB-4A4A-915E-7C70AC36AACE}">
      <dgm:prSet/>
      <dgm:spPr/>
      <dgm:t>
        <a:bodyPr/>
        <a:lstStyle/>
        <a:p>
          <a:endParaRPr lang="en-US"/>
        </a:p>
      </dgm:t>
    </dgm:pt>
    <dgm:pt modelId="{A070D744-F40E-EB4B-95C7-63588E76BD63}">
      <dgm:prSet phldrT="[Text]"/>
      <dgm:spPr/>
      <dgm:t>
        <a:bodyPr/>
        <a:lstStyle/>
        <a:p>
          <a:r>
            <a:rPr lang="en-US" dirty="0" err="1" smtClean="0"/>
            <a:t>Presiden</a:t>
          </a:r>
          <a:endParaRPr lang="en-US" dirty="0"/>
        </a:p>
      </dgm:t>
    </dgm:pt>
    <dgm:pt modelId="{0BA204DC-C490-F647-8D0D-CA96A0573E4F}" type="parTrans" cxnId="{B29A3EA2-7978-7943-B302-A310524F6CDF}">
      <dgm:prSet/>
      <dgm:spPr/>
      <dgm:t>
        <a:bodyPr/>
        <a:lstStyle/>
        <a:p>
          <a:endParaRPr lang="en-US"/>
        </a:p>
      </dgm:t>
    </dgm:pt>
    <dgm:pt modelId="{90005F1A-EF26-314C-983F-AFE5353DE2B6}" type="sibTrans" cxnId="{B29A3EA2-7978-7943-B302-A310524F6CDF}">
      <dgm:prSet/>
      <dgm:spPr/>
      <dgm:t>
        <a:bodyPr/>
        <a:lstStyle/>
        <a:p>
          <a:endParaRPr lang="en-US"/>
        </a:p>
      </dgm:t>
    </dgm:pt>
    <dgm:pt modelId="{D501EDD6-58AC-F44E-869E-EEDD090758A0}">
      <dgm:prSet phldrT="[Text]"/>
      <dgm:spPr/>
      <dgm:t>
        <a:bodyPr/>
        <a:lstStyle/>
        <a:p>
          <a:r>
            <a:rPr lang="en-US" dirty="0" err="1" smtClean="0"/>
            <a:t>Menteri</a:t>
          </a:r>
          <a:endParaRPr lang="en-US" dirty="0"/>
        </a:p>
      </dgm:t>
    </dgm:pt>
    <dgm:pt modelId="{DA2CC651-1642-8B40-BEE9-416AD3BDDF18}" type="parTrans" cxnId="{3BE6EF6F-F842-9C49-AB79-0C0E32F491C4}">
      <dgm:prSet/>
      <dgm:spPr/>
      <dgm:t>
        <a:bodyPr/>
        <a:lstStyle/>
        <a:p>
          <a:endParaRPr lang="en-US"/>
        </a:p>
      </dgm:t>
    </dgm:pt>
    <dgm:pt modelId="{EF467547-E530-1041-8BD8-3B89CB56E753}" type="sibTrans" cxnId="{3BE6EF6F-F842-9C49-AB79-0C0E32F491C4}">
      <dgm:prSet/>
      <dgm:spPr/>
      <dgm:t>
        <a:bodyPr/>
        <a:lstStyle/>
        <a:p>
          <a:endParaRPr lang="en-US"/>
        </a:p>
      </dgm:t>
    </dgm:pt>
    <dgm:pt modelId="{CFCB8EC7-39A0-BB41-B2A9-99C08B0F02ED}">
      <dgm:prSet phldrT="[Text]"/>
      <dgm:spPr/>
      <dgm:t>
        <a:bodyPr/>
        <a:lstStyle/>
        <a:p>
          <a:r>
            <a:rPr lang="en-US" dirty="0" err="1" smtClean="0"/>
            <a:t>Kepala</a:t>
          </a:r>
          <a:r>
            <a:rPr lang="en-US" dirty="0" smtClean="0"/>
            <a:t> Daerah</a:t>
          </a:r>
          <a:endParaRPr lang="en-US" dirty="0"/>
        </a:p>
      </dgm:t>
    </dgm:pt>
    <dgm:pt modelId="{22997969-FDF4-AE49-B8DD-86622AB3F969}" type="parTrans" cxnId="{5EFAB84D-C44F-DF45-91A1-85D5BEFEB565}">
      <dgm:prSet/>
      <dgm:spPr/>
      <dgm:t>
        <a:bodyPr/>
        <a:lstStyle/>
        <a:p>
          <a:endParaRPr lang="en-US"/>
        </a:p>
      </dgm:t>
    </dgm:pt>
    <dgm:pt modelId="{F5D16F31-A67D-9647-92A8-C7B7D10A33E6}" type="sibTrans" cxnId="{5EFAB84D-C44F-DF45-91A1-85D5BEFEB565}">
      <dgm:prSet/>
      <dgm:spPr/>
      <dgm:t>
        <a:bodyPr/>
        <a:lstStyle/>
        <a:p>
          <a:endParaRPr lang="en-US"/>
        </a:p>
      </dgm:t>
    </dgm:pt>
    <dgm:pt modelId="{A24FE307-9009-E943-836C-691EB2D3C9E6}" type="pres">
      <dgm:prSet presAssocID="{102C88B2-F669-3548-9C73-E5ABB39A341D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BDA438B6-3084-1C48-AA75-038BCC6E1876}" type="pres">
      <dgm:prSet presAssocID="{55EE5299-9641-0747-A08A-4524774E383B}" presName="posSpace" presStyleCnt="0"/>
      <dgm:spPr/>
    </dgm:pt>
    <dgm:pt modelId="{3EFBE786-C6AE-3341-AFDA-1DD784493935}" type="pres">
      <dgm:prSet presAssocID="{55EE5299-9641-0747-A08A-4524774E383B}" presName="vertFlow" presStyleCnt="0"/>
      <dgm:spPr/>
    </dgm:pt>
    <dgm:pt modelId="{A6C4A63F-7A6C-204B-8E54-1FEB9F84DDE2}" type="pres">
      <dgm:prSet presAssocID="{55EE5299-9641-0747-A08A-4524774E383B}" presName="topSpace" presStyleCnt="0"/>
      <dgm:spPr/>
    </dgm:pt>
    <dgm:pt modelId="{0797A9A1-9560-404F-B60B-891DB2371968}" type="pres">
      <dgm:prSet presAssocID="{55EE5299-9641-0747-A08A-4524774E383B}" presName="firstComp" presStyleCnt="0"/>
      <dgm:spPr/>
    </dgm:pt>
    <dgm:pt modelId="{4F919802-7A26-E04D-AE27-9AF5D3BE076E}" type="pres">
      <dgm:prSet presAssocID="{55EE5299-9641-0747-A08A-4524774E383B}" presName="firstChild" presStyleLbl="bgAccFollowNode1" presStyleIdx="0" presStyleCnt="4"/>
      <dgm:spPr/>
      <dgm:t>
        <a:bodyPr/>
        <a:lstStyle/>
        <a:p>
          <a:endParaRPr lang="en-US"/>
        </a:p>
      </dgm:t>
    </dgm:pt>
    <dgm:pt modelId="{DB13E131-9116-5142-BCCB-BEEC8D508E04}" type="pres">
      <dgm:prSet presAssocID="{55EE5299-9641-0747-A08A-4524774E383B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A0665E-B007-9E48-9D9A-5DEADBCA460D}" type="pres">
      <dgm:prSet presAssocID="{79E04043-970A-AC4A-89DC-92554C61B0BD}" presName="comp" presStyleCnt="0"/>
      <dgm:spPr/>
    </dgm:pt>
    <dgm:pt modelId="{46C0150A-06E6-1042-9404-2F68DD4D49AA}" type="pres">
      <dgm:prSet presAssocID="{79E04043-970A-AC4A-89DC-92554C61B0BD}" presName="child" presStyleLbl="bgAccFollowNode1" presStyleIdx="1" presStyleCnt="4"/>
      <dgm:spPr/>
      <dgm:t>
        <a:bodyPr/>
        <a:lstStyle/>
        <a:p>
          <a:endParaRPr lang="en-US"/>
        </a:p>
      </dgm:t>
    </dgm:pt>
    <dgm:pt modelId="{8AC1621D-1FBE-A14A-82B2-148670494E6B}" type="pres">
      <dgm:prSet presAssocID="{79E04043-970A-AC4A-89DC-92554C61B0BD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CC1530-4E9A-8D4A-9385-1287D63B5B68}" type="pres">
      <dgm:prSet presAssocID="{55EE5299-9641-0747-A08A-4524774E383B}" presName="negSpace" presStyleCnt="0"/>
      <dgm:spPr/>
    </dgm:pt>
    <dgm:pt modelId="{F8E36DE8-4B42-0C49-B8F3-F8A4B0D45BFA}" type="pres">
      <dgm:prSet presAssocID="{55EE5299-9641-0747-A08A-4524774E383B}" presName="circle" presStyleLbl="node1" presStyleIdx="0" presStyleCnt="2"/>
      <dgm:spPr/>
      <dgm:t>
        <a:bodyPr/>
        <a:lstStyle/>
        <a:p>
          <a:endParaRPr lang="en-US"/>
        </a:p>
      </dgm:t>
    </dgm:pt>
    <dgm:pt modelId="{2BDEBD2F-2FC3-8241-987F-8A619E67530F}" type="pres">
      <dgm:prSet presAssocID="{B52BED7B-CA4E-8647-93BB-DAD4AA1EABC4}" presName="transSpace" presStyleCnt="0"/>
      <dgm:spPr/>
    </dgm:pt>
    <dgm:pt modelId="{1C0C1954-3A8E-E54D-9632-2F9BDCDA951A}" type="pres">
      <dgm:prSet presAssocID="{A070D744-F40E-EB4B-95C7-63588E76BD63}" presName="posSpace" presStyleCnt="0"/>
      <dgm:spPr/>
    </dgm:pt>
    <dgm:pt modelId="{06BD89C2-094A-9F49-8B1F-A92A766FF247}" type="pres">
      <dgm:prSet presAssocID="{A070D744-F40E-EB4B-95C7-63588E76BD63}" presName="vertFlow" presStyleCnt="0"/>
      <dgm:spPr/>
    </dgm:pt>
    <dgm:pt modelId="{51A0229C-0B81-0F4B-B337-FDB458083210}" type="pres">
      <dgm:prSet presAssocID="{A070D744-F40E-EB4B-95C7-63588E76BD63}" presName="topSpace" presStyleCnt="0"/>
      <dgm:spPr/>
    </dgm:pt>
    <dgm:pt modelId="{B2092B16-1F24-904C-8BB2-359EA209E91C}" type="pres">
      <dgm:prSet presAssocID="{A070D744-F40E-EB4B-95C7-63588E76BD63}" presName="firstComp" presStyleCnt="0"/>
      <dgm:spPr/>
    </dgm:pt>
    <dgm:pt modelId="{803A9D34-A807-7746-BDBF-9E7DD7A59BBC}" type="pres">
      <dgm:prSet presAssocID="{A070D744-F40E-EB4B-95C7-63588E76BD63}" presName="firstChild" presStyleLbl="bgAccFollowNode1" presStyleIdx="2" presStyleCnt="4"/>
      <dgm:spPr/>
      <dgm:t>
        <a:bodyPr/>
        <a:lstStyle/>
        <a:p>
          <a:endParaRPr lang="en-US"/>
        </a:p>
      </dgm:t>
    </dgm:pt>
    <dgm:pt modelId="{F481E6E1-3ABE-B342-BAA4-23AF382A7CAC}" type="pres">
      <dgm:prSet presAssocID="{A070D744-F40E-EB4B-95C7-63588E76BD63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4E9AA1-EC54-B541-A230-B90381C495C7}" type="pres">
      <dgm:prSet presAssocID="{CFCB8EC7-39A0-BB41-B2A9-99C08B0F02ED}" presName="comp" presStyleCnt="0"/>
      <dgm:spPr/>
    </dgm:pt>
    <dgm:pt modelId="{5DFBDE80-0259-DC4E-B4F8-E233F2E1FB33}" type="pres">
      <dgm:prSet presAssocID="{CFCB8EC7-39A0-BB41-B2A9-99C08B0F02ED}" presName="child" presStyleLbl="bgAccFollowNode1" presStyleIdx="3" presStyleCnt="4"/>
      <dgm:spPr/>
      <dgm:t>
        <a:bodyPr/>
        <a:lstStyle/>
        <a:p>
          <a:endParaRPr lang="en-US"/>
        </a:p>
      </dgm:t>
    </dgm:pt>
    <dgm:pt modelId="{209AEE12-F719-BA45-AE13-95FDA02623DE}" type="pres">
      <dgm:prSet presAssocID="{CFCB8EC7-39A0-BB41-B2A9-99C08B0F02ED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B1D666-96B3-0E4F-AF33-6FF1A817982E}" type="pres">
      <dgm:prSet presAssocID="{A070D744-F40E-EB4B-95C7-63588E76BD63}" presName="negSpace" presStyleCnt="0"/>
      <dgm:spPr/>
    </dgm:pt>
    <dgm:pt modelId="{B740BB7E-4838-CD45-A95A-39A1D4331F46}" type="pres">
      <dgm:prSet presAssocID="{A070D744-F40E-EB4B-95C7-63588E76BD63}" presName="circle" presStyleLbl="node1" presStyleIdx="1" presStyleCnt="2"/>
      <dgm:spPr/>
      <dgm:t>
        <a:bodyPr/>
        <a:lstStyle/>
        <a:p>
          <a:endParaRPr lang="en-US"/>
        </a:p>
      </dgm:t>
    </dgm:pt>
  </dgm:ptLst>
  <dgm:cxnLst>
    <dgm:cxn modelId="{D7446647-7302-5247-8EFE-14E33FE5555B}" type="presOf" srcId="{086C9364-FFBF-1643-993A-F21D30C374F5}" destId="{4F919802-7A26-E04D-AE27-9AF5D3BE076E}" srcOrd="0" destOrd="0" presId="urn:microsoft.com/office/officeart/2005/8/layout/hList9"/>
    <dgm:cxn modelId="{DDBE2A49-33AD-C74F-AF06-DAA3BCF4DC94}" type="presOf" srcId="{55EE5299-9641-0747-A08A-4524774E383B}" destId="{F8E36DE8-4B42-0C49-B8F3-F8A4B0D45BFA}" srcOrd="0" destOrd="0" presId="urn:microsoft.com/office/officeart/2005/8/layout/hList9"/>
    <dgm:cxn modelId="{B29A3EA2-7978-7943-B302-A310524F6CDF}" srcId="{102C88B2-F669-3548-9C73-E5ABB39A341D}" destId="{A070D744-F40E-EB4B-95C7-63588E76BD63}" srcOrd="1" destOrd="0" parTransId="{0BA204DC-C490-F647-8D0D-CA96A0573E4F}" sibTransId="{90005F1A-EF26-314C-983F-AFE5353DE2B6}"/>
    <dgm:cxn modelId="{E4A09222-EF6B-6142-9A7F-DB033B5E6940}" type="presOf" srcId="{A070D744-F40E-EB4B-95C7-63588E76BD63}" destId="{B740BB7E-4838-CD45-A95A-39A1D4331F46}" srcOrd="0" destOrd="0" presId="urn:microsoft.com/office/officeart/2005/8/layout/hList9"/>
    <dgm:cxn modelId="{70E63F9F-59D7-8A4D-A810-FAC16C3D478C}" type="presOf" srcId="{CFCB8EC7-39A0-BB41-B2A9-99C08B0F02ED}" destId="{209AEE12-F719-BA45-AE13-95FDA02623DE}" srcOrd="1" destOrd="0" presId="urn:microsoft.com/office/officeart/2005/8/layout/hList9"/>
    <dgm:cxn modelId="{558797B1-36D6-0C4B-9305-0554F5B431AD}" type="presOf" srcId="{79E04043-970A-AC4A-89DC-92554C61B0BD}" destId="{8AC1621D-1FBE-A14A-82B2-148670494E6B}" srcOrd="1" destOrd="0" presId="urn:microsoft.com/office/officeart/2005/8/layout/hList9"/>
    <dgm:cxn modelId="{3BE6EF6F-F842-9C49-AB79-0C0E32F491C4}" srcId="{A070D744-F40E-EB4B-95C7-63588E76BD63}" destId="{D501EDD6-58AC-F44E-869E-EEDD090758A0}" srcOrd="0" destOrd="0" parTransId="{DA2CC651-1642-8B40-BEE9-416AD3BDDF18}" sibTransId="{EF467547-E530-1041-8BD8-3B89CB56E753}"/>
    <dgm:cxn modelId="{39B10C42-C051-F54E-8A85-3722A521D8EE}" type="presOf" srcId="{102C88B2-F669-3548-9C73-E5ABB39A341D}" destId="{A24FE307-9009-E943-836C-691EB2D3C9E6}" srcOrd="0" destOrd="0" presId="urn:microsoft.com/office/officeart/2005/8/layout/hList9"/>
    <dgm:cxn modelId="{5903221C-ABBB-4A4A-915E-7C70AC36AACE}" srcId="{55EE5299-9641-0747-A08A-4524774E383B}" destId="{79E04043-970A-AC4A-89DC-92554C61B0BD}" srcOrd="1" destOrd="0" parTransId="{C8884B64-0073-B24F-8ECB-A0A28DF27458}" sibTransId="{6E21CDD7-ABCB-214F-ACAB-800FFABB33C7}"/>
    <dgm:cxn modelId="{F847C846-DA13-B04C-BFF2-4BBCC601AAF3}" type="presOf" srcId="{79E04043-970A-AC4A-89DC-92554C61B0BD}" destId="{46C0150A-06E6-1042-9404-2F68DD4D49AA}" srcOrd="0" destOrd="0" presId="urn:microsoft.com/office/officeart/2005/8/layout/hList9"/>
    <dgm:cxn modelId="{1EC6B9D9-9111-984D-9B58-976DCC016DE4}" type="presOf" srcId="{086C9364-FFBF-1643-993A-F21D30C374F5}" destId="{DB13E131-9116-5142-BCCB-BEEC8D508E04}" srcOrd="1" destOrd="0" presId="urn:microsoft.com/office/officeart/2005/8/layout/hList9"/>
    <dgm:cxn modelId="{A6316DF7-4FC4-6F49-B434-2A0719B60617}" type="presOf" srcId="{D501EDD6-58AC-F44E-869E-EEDD090758A0}" destId="{F481E6E1-3ABE-B342-BAA4-23AF382A7CAC}" srcOrd="1" destOrd="0" presId="urn:microsoft.com/office/officeart/2005/8/layout/hList9"/>
    <dgm:cxn modelId="{9D3AA687-6BA6-7942-B518-B5AA12DD1E8F}" type="presOf" srcId="{D501EDD6-58AC-F44E-869E-EEDD090758A0}" destId="{803A9D34-A807-7746-BDBF-9E7DD7A59BBC}" srcOrd="0" destOrd="0" presId="urn:microsoft.com/office/officeart/2005/8/layout/hList9"/>
    <dgm:cxn modelId="{FD524BEA-F5A3-9E49-89D9-4BD20B7FB1D8}" srcId="{55EE5299-9641-0747-A08A-4524774E383B}" destId="{086C9364-FFBF-1643-993A-F21D30C374F5}" srcOrd="0" destOrd="0" parTransId="{A899AE08-CEAD-BE47-A454-56AE1B91496D}" sibTransId="{1F13B20F-DE18-A747-88F2-5A4CFB1E3713}"/>
    <dgm:cxn modelId="{677516AF-1B51-B44A-ABA0-4D606C305196}" srcId="{102C88B2-F669-3548-9C73-E5ABB39A341D}" destId="{55EE5299-9641-0747-A08A-4524774E383B}" srcOrd="0" destOrd="0" parTransId="{37466E95-F8D3-3E43-A02D-79BFE4C6D6C3}" sibTransId="{B52BED7B-CA4E-8647-93BB-DAD4AA1EABC4}"/>
    <dgm:cxn modelId="{9EFD51B9-6A4F-7641-B7E2-1A741FAF5E13}" type="presOf" srcId="{CFCB8EC7-39A0-BB41-B2A9-99C08B0F02ED}" destId="{5DFBDE80-0259-DC4E-B4F8-E233F2E1FB33}" srcOrd="0" destOrd="0" presId="urn:microsoft.com/office/officeart/2005/8/layout/hList9"/>
    <dgm:cxn modelId="{5EFAB84D-C44F-DF45-91A1-85D5BEFEB565}" srcId="{A070D744-F40E-EB4B-95C7-63588E76BD63}" destId="{CFCB8EC7-39A0-BB41-B2A9-99C08B0F02ED}" srcOrd="1" destOrd="0" parTransId="{22997969-FDF4-AE49-B8DD-86622AB3F969}" sibTransId="{F5D16F31-A67D-9647-92A8-C7B7D10A33E6}"/>
    <dgm:cxn modelId="{BC43C6CD-88D3-A449-B264-6B805DFAB34C}" type="presParOf" srcId="{A24FE307-9009-E943-836C-691EB2D3C9E6}" destId="{BDA438B6-3084-1C48-AA75-038BCC6E1876}" srcOrd="0" destOrd="0" presId="urn:microsoft.com/office/officeart/2005/8/layout/hList9"/>
    <dgm:cxn modelId="{CB8B594A-0507-A945-A00B-7950810DE224}" type="presParOf" srcId="{A24FE307-9009-E943-836C-691EB2D3C9E6}" destId="{3EFBE786-C6AE-3341-AFDA-1DD784493935}" srcOrd="1" destOrd="0" presId="urn:microsoft.com/office/officeart/2005/8/layout/hList9"/>
    <dgm:cxn modelId="{487161AF-A4E7-024F-B31A-E8E95CA73DAC}" type="presParOf" srcId="{3EFBE786-C6AE-3341-AFDA-1DD784493935}" destId="{A6C4A63F-7A6C-204B-8E54-1FEB9F84DDE2}" srcOrd="0" destOrd="0" presId="urn:microsoft.com/office/officeart/2005/8/layout/hList9"/>
    <dgm:cxn modelId="{F7843458-4C5C-B64E-8720-9BEB4F28EC89}" type="presParOf" srcId="{3EFBE786-C6AE-3341-AFDA-1DD784493935}" destId="{0797A9A1-9560-404F-B60B-891DB2371968}" srcOrd="1" destOrd="0" presId="urn:microsoft.com/office/officeart/2005/8/layout/hList9"/>
    <dgm:cxn modelId="{A2C1BA7F-0E8C-5E43-8155-BC66272330EB}" type="presParOf" srcId="{0797A9A1-9560-404F-B60B-891DB2371968}" destId="{4F919802-7A26-E04D-AE27-9AF5D3BE076E}" srcOrd="0" destOrd="0" presId="urn:microsoft.com/office/officeart/2005/8/layout/hList9"/>
    <dgm:cxn modelId="{B058F853-FFA9-2A43-8612-BF46538A3CC3}" type="presParOf" srcId="{0797A9A1-9560-404F-B60B-891DB2371968}" destId="{DB13E131-9116-5142-BCCB-BEEC8D508E04}" srcOrd="1" destOrd="0" presId="urn:microsoft.com/office/officeart/2005/8/layout/hList9"/>
    <dgm:cxn modelId="{CC55639E-828E-6240-BDE0-9ED217A2C892}" type="presParOf" srcId="{3EFBE786-C6AE-3341-AFDA-1DD784493935}" destId="{73A0665E-B007-9E48-9D9A-5DEADBCA460D}" srcOrd="2" destOrd="0" presId="urn:microsoft.com/office/officeart/2005/8/layout/hList9"/>
    <dgm:cxn modelId="{E06D36B6-7D56-6F42-A628-80C69D7AF0E1}" type="presParOf" srcId="{73A0665E-B007-9E48-9D9A-5DEADBCA460D}" destId="{46C0150A-06E6-1042-9404-2F68DD4D49AA}" srcOrd="0" destOrd="0" presId="urn:microsoft.com/office/officeart/2005/8/layout/hList9"/>
    <dgm:cxn modelId="{8EDEF6C6-4F1A-0949-B33B-9A4EBC5CB043}" type="presParOf" srcId="{73A0665E-B007-9E48-9D9A-5DEADBCA460D}" destId="{8AC1621D-1FBE-A14A-82B2-148670494E6B}" srcOrd="1" destOrd="0" presId="urn:microsoft.com/office/officeart/2005/8/layout/hList9"/>
    <dgm:cxn modelId="{CAABE427-99C6-824A-96E1-5675E2D85F75}" type="presParOf" srcId="{A24FE307-9009-E943-836C-691EB2D3C9E6}" destId="{C8CC1530-4E9A-8D4A-9385-1287D63B5B68}" srcOrd="2" destOrd="0" presId="urn:microsoft.com/office/officeart/2005/8/layout/hList9"/>
    <dgm:cxn modelId="{61FB0595-3F7F-1248-AC8B-BEE914620FFB}" type="presParOf" srcId="{A24FE307-9009-E943-836C-691EB2D3C9E6}" destId="{F8E36DE8-4B42-0C49-B8F3-F8A4B0D45BFA}" srcOrd="3" destOrd="0" presId="urn:microsoft.com/office/officeart/2005/8/layout/hList9"/>
    <dgm:cxn modelId="{AD33D684-6BCB-AA47-B631-07C279A4DDCA}" type="presParOf" srcId="{A24FE307-9009-E943-836C-691EB2D3C9E6}" destId="{2BDEBD2F-2FC3-8241-987F-8A619E67530F}" srcOrd="4" destOrd="0" presId="urn:microsoft.com/office/officeart/2005/8/layout/hList9"/>
    <dgm:cxn modelId="{46C0BE10-74DA-8043-869A-BCE15C04C089}" type="presParOf" srcId="{A24FE307-9009-E943-836C-691EB2D3C9E6}" destId="{1C0C1954-3A8E-E54D-9632-2F9BDCDA951A}" srcOrd="5" destOrd="0" presId="urn:microsoft.com/office/officeart/2005/8/layout/hList9"/>
    <dgm:cxn modelId="{BB4187A1-FA87-6349-BAA2-C2D0051F5C20}" type="presParOf" srcId="{A24FE307-9009-E943-836C-691EB2D3C9E6}" destId="{06BD89C2-094A-9F49-8B1F-A92A766FF247}" srcOrd="6" destOrd="0" presId="urn:microsoft.com/office/officeart/2005/8/layout/hList9"/>
    <dgm:cxn modelId="{C46C3418-00FE-3240-8853-9E8ADD57AB52}" type="presParOf" srcId="{06BD89C2-094A-9F49-8B1F-A92A766FF247}" destId="{51A0229C-0B81-0F4B-B337-FDB458083210}" srcOrd="0" destOrd="0" presId="urn:microsoft.com/office/officeart/2005/8/layout/hList9"/>
    <dgm:cxn modelId="{7FC50103-49CC-6F4B-9C2E-1F768BB36A76}" type="presParOf" srcId="{06BD89C2-094A-9F49-8B1F-A92A766FF247}" destId="{B2092B16-1F24-904C-8BB2-359EA209E91C}" srcOrd="1" destOrd="0" presId="urn:microsoft.com/office/officeart/2005/8/layout/hList9"/>
    <dgm:cxn modelId="{01769DFF-9D94-404B-B8BB-DC126067185F}" type="presParOf" srcId="{B2092B16-1F24-904C-8BB2-359EA209E91C}" destId="{803A9D34-A807-7746-BDBF-9E7DD7A59BBC}" srcOrd="0" destOrd="0" presId="urn:microsoft.com/office/officeart/2005/8/layout/hList9"/>
    <dgm:cxn modelId="{CB8D1D2D-DF65-5C40-A670-347CA56712A3}" type="presParOf" srcId="{B2092B16-1F24-904C-8BB2-359EA209E91C}" destId="{F481E6E1-3ABE-B342-BAA4-23AF382A7CAC}" srcOrd="1" destOrd="0" presId="urn:microsoft.com/office/officeart/2005/8/layout/hList9"/>
    <dgm:cxn modelId="{5D8DF051-BE18-9A4E-BC08-9648226E382F}" type="presParOf" srcId="{06BD89C2-094A-9F49-8B1F-A92A766FF247}" destId="{D44E9AA1-EC54-B541-A230-B90381C495C7}" srcOrd="2" destOrd="0" presId="urn:microsoft.com/office/officeart/2005/8/layout/hList9"/>
    <dgm:cxn modelId="{F50E5BD6-2415-C84E-9C18-7F8599DDBCAB}" type="presParOf" srcId="{D44E9AA1-EC54-B541-A230-B90381C495C7}" destId="{5DFBDE80-0259-DC4E-B4F8-E233F2E1FB33}" srcOrd="0" destOrd="0" presId="urn:microsoft.com/office/officeart/2005/8/layout/hList9"/>
    <dgm:cxn modelId="{BAD8F2D4-240E-A240-81D8-3F08F2449C94}" type="presParOf" srcId="{D44E9AA1-EC54-B541-A230-B90381C495C7}" destId="{209AEE12-F719-BA45-AE13-95FDA02623DE}" srcOrd="1" destOrd="0" presId="urn:microsoft.com/office/officeart/2005/8/layout/hList9"/>
    <dgm:cxn modelId="{69AF6B1A-5E19-C849-990B-29A75DDF7896}" type="presParOf" srcId="{A24FE307-9009-E943-836C-691EB2D3C9E6}" destId="{E3B1D666-96B3-0E4F-AF33-6FF1A817982E}" srcOrd="7" destOrd="0" presId="urn:microsoft.com/office/officeart/2005/8/layout/hList9"/>
    <dgm:cxn modelId="{63A928CF-6657-1342-8A8F-D56543268C74}" type="presParOf" srcId="{A24FE307-9009-E943-836C-691EB2D3C9E6}" destId="{B740BB7E-4838-CD45-A95A-39A1D4331F46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CD4BAC3-57DF-4A4A-A199-83C4497ED8BC}" type="doc">
      <dgm:prSet loTypeId="urn:microsoft.com/office/officeart/2005/8/layout/hProcess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8E60E2-111D-7E4E-B729-5FD2DD8D48FE}">
      <dgm:prSet phldrT="[Text]"/>
      <dgm:spPr/>
      <dgm:t>
        <a:bodyPr/>
        <a:lstStyle/>
        <a:p>
          <a:r>
            <a:rPr lang="en-US" dirty="0" smtClean="0"/>
            <a:t>UUDRI</a:t>
          </a:r>
          <a:endParaRPr lang="en-US" dirty="0"/>
        </a:p>
      </dgm:t>
    </dgm:pt>
    <dgm:pt modelId="{1EE4A938-B49D-CB4B-94CC-E388A4AC8ABD}" type="parTrans" cxnId="{D12C9DD7-14A6-A642-A4F2-C38745E52230}">
      <dgm:prSet/>
      <dgm:spPr/>
      <dgm:t>
        <a:bodyPr/>
        <a:lstStyle/>
        <a:p>
          <a:endParaRPr lang="en-US"/>
        </a:p>
      </dgm:t>
    </dgm:pt>
    <dgm:pt modelId="{C6D06439-F852-EE41-9BDE-9E1D1D00D626}" type="sibTrans" cxnId="{D12C9DD7-14A6-A642-A4F2-C38745E52230}">
      <dgm:prSet/>
      <dgm:spPr/>
      <dgm:t>
        <a:bodyPr/>
        <a:lstStyle/>
        <a:p>
          <a:endParaRPr lang="en-US"/>
        </a:p>
      </dgm:t>
    </dgm:pt>
    <dgm:pt modelId="{C8C0F097-438B-4A4A-9353-31E59F83B14B}">
      <dgm:prSet phldrT="[Text]"/>
      <dgm:spPr/>
      <dgm:t>
        <a:bodyPr/>
        <a:lstStyle/>
        <a:p>
          <a:r>
            <a:rPr lang="en-US" dirty="0" err="1" smtClean="0"/>
            <a:t>Berita</a:t>
          </a:r>
          <a:r>
            <a:rPr lang="en-US" dirty="0" smtClean="0"/>
            <a:t> </a:t>
          </a:r>
          <a:r>
            <a:rPr lang="en-US" dirty="0" err="1" smtClean="0"/>
            <a:t>Republik</a:t>
          </a:r>
          <a:r>
            <a:rPr lang="en-US" dirty="0" smtClean="0"/>
            <a:t> Indonesia</a:t>
          </a:r>
          <a:endParaRPr lang="en-US" dirty="0"/>
        </a:p>
      </dgm:t>
    </dgm:pt>
    <dgm:pt modelId="{5F14014D-EE1C-684B-837E-B1FCC95F710C}" type="parTrans" cxnId="{1DA4D714-B2FF-0042-80E0-088652A65991}">
      <dgm:prSet/>
      <dgm:spPr/>
      <dgm:t>
        <a:bodyPr/>
        <a:lstStyle/>
        <a:p>
          <a:endParaRPr lang="en-US"/>
        </a:p>
      </dgm:t>
    </dgm:pt>
    <dgm:pt modelId="{7776BE0F-E1AA-D645-82C2-BE18FD0315C5}" type="sibTrans" cxnId="{1DA4D714-B2FF-0042-80E0-088652A65991}">
      <dgm:prSet/>
      <dgm:spPr/>
      <dgm:t>
        <a:bodyPr/>
        <a:lstStyle/>
        <a:p>
          <a:endParaRPr lang="en-US"/>
        </a:p>
      </dgm:t>
    </dgm:pt>
    <dgm:pt modelId="{D124394B-7375-E544-AF4E-E1977224D911}">
      <dgm:prSet phldrT="[Text]"/>
      <dgm:spPr/>
      <dgm:t>
        <a:bodyPr/>
        <a:lstStyle/>
        <a:p>
          <a:r>
            <a:rPr lang="en-US" smtClean="0"/>
            <a:t>UUD 1945</a:t>
          </a:r>
          <a:endParaRPr lang="en-US" dirty="0"/>
        </a:p>
      </dgm:t>
    </dgm:pt>
    <dgm:pt modelId="{7AF127A0-BDB5-2B41-88D3-52D09FA816EC}" type="parTrans" cxnId="{9A213429-829E-D048-B1BB-039F6EECC3C8}">
      <dgm:prSet/>
      <dgm:spPr/>
      <dgm:t>
        <a:bodyPr/>
        <a:lstStyle/>
        <a:p>
          <a:endParaRPr lang="en-US"/>
        </a:p>
      </dgm:t>
    </dgm:pt>
    <dgm:pt modelId="{66EA9CD7-3FAA-B14B-B0F8-D238C4F5AB78}" type="sibTrans" cxnId="{9A213429-829E-D048-B1BB-039F6EECC3C8}">
      <dgm:prSet/>
      <dgm:spPr/>
      <dgm:t>
        <a:bodyPr/>
        <a:lstStyle/>
        <a:p>
          <a:endParaRPr lang="en-US"/>
        </a:p>
      </dgm:t>
    </dgm:pt>
    <dgm:pt modelId="{ABD7DB51-BB3F-934D-A13A-8155FA780505}">
      <dgm:prSet phldrT="[Text]"/>
      <dgm:spPr/>
      <dgm:t>
        <a:bodyPr/>
        <a:lstStyle/>
        <a:p>
          <a:r>
            <a:rPr lang="en-US" dirty="0" err="1" smtClean="0"/>
            <a:t>Lembaran</a:t>
          </a:r>
          <a:r>
            <a:rPr lang="en-US" dirty="0" smtClean="0"/>
            <a:t> Negara No. 75 </a:t>
          </a:r>
          <a:r>
            <a:rPr lang="en-US" dirty="0" err="1" smtClean="0"/>
            <a:t>Tahun</a:t>
          </a:r>
          <a:r>
            <a:rPr lang="en-US" dirty="0" smtClean="0"/>
            <a:t> 1959</a:t>
          </a:r>
          <a:endParaRPr lang="en-US" dirty="0"/>
        </a:p>
      </dgm:t>
    </dgm:pt>
    <dgm:pt modelId="{4A9EAD11-5E82-424D-9FB7-1D29D137CD9F}" type="parTrans" cxnId="{8B784190-CFB5-B642-A5CD-D68ABD223834}">
      <dgm:prSet/>
      <dgm:spPr/>
      <dgm:t>
        <a:bodyPr/>
        <a:lstStyle/>
        <a:p>
          <a:endParaRPr lang="en-US"/>
        </a:p>
      </dgm:t>
    </dgm:pt>
    <dgm:pt modelId="{1B6E4DBF-F026-0E49-92C7-46E90787273D}" type="sibTrans" cxnId="{8B784190-CFB5-B642-A5CD-D68ABD223834}">
      <dgm:prSet/>
      <dgm:spPr/>
      <dgm:t>
        <a:bodyPr/>
        <a:lstStyle/>
        <a:p>
          <a:endParaRPr lang="en-US"/>
        </a:p>
      </dgm:t>
    </dgm:pt>
    <dgm:pt modelId="{3B958233-8FDC-094A-8C71-84E0BCEBE94E}">
      <dgm:prSet phldrT="[Text]"/>
      <dgm:spPr/>
      <dgm:t>
        <a:bodyPr/>
        <a:lstStyle/>
        <a:p>
          <a:r>
            <a:rPr lang="en-US" dirty="0" smtClean="0"/>
            <a:t>UUDNRI TAHUN 1945</a:t>
          </a:r>
          <a:endParaRPr lang="en-US" dirty="0"/>
        </a:p>
      </dgm:t>
    </dgm:pt>
    <dgm:pt modelId="{B830914C-B112-4243-ADA4-6DABA736EC51}" type="parTrans" cxnId="{54CB746D-96E2-F541-9774-EB6D2DA264F8}">
      <dgm:prSet/>
      <dgm:spPr/>
      <dgm:t>
        <a:bodyPr/>
        <a:lstStyle/>
        <a:p>
          <a:endParaRPr lang="en-US"/>
        </a:p>
      </dgm:t>
    </dgm:pt>
    <dgm:pt modelId="{D7B272A9-2526-BB49-BAE4-2741B6670286}" type="sibTrans" cxnId="{54CB746D-96E2-F541-9774-EB6D2DA264F8}">
      <dgm:prSet/>
      <dgm:spPr/>
      <dgm:t>
        <a:bodyPr/>
        <a:lstStyle/>
        <a:p>
          <a:endParaRPr lang="en-US"/>
        </a:p>
      </dgm:t>
    </dgm:pt>
    <dgm:pt modelId="{5105FEF6-B34D-1F45-A77A-14F0B3E35E81}">
      <dgm:prSet phldrT="[Text]"/>
      <dgm:spPr/>
      <dgm:t>
        <a:bodyPr/>
        <a:lstStyle/>
        <a:p>
          <a:r>
            <a:rPr lang="en-US" dirty="0" err="1" smtClean="0"/>
            <a:t>Lembaran</a:t>
          </a:r>
          <a:r>
            <a:rPr lang="en-US" dirty="0" smtClean="0"/>
            <a:t> Negara</a:t>
          </a:r>
          <a:endParaRPr lang="en-US" dirty="0"/>
        </a:p>
      </dgm:t>
    </dgm:pt>
    <dgm:pt modelId="{ACCB4885-D6FF-C042-8357-2E3FF6D05F70}" type="parTrans" cxnId="{6931102D-CD82-AB4D-91BF-131CF07E236D}">
      <dgm:prSet/>
      <dgm:spPr/>
      <dgm:t>
        <a:bodyPr/>
        <a:lstStyle/>
        <a:p>
          <a:endParaRPr lang="en-US"/>
        </a:p>
      </dgm:t>
    </dgm:pt>
    <dgm:pt modelId="{E6E6E8B2-D576-044E-B0FD-19523C6678D6}" type="sibTrans" cxnId="{6931102D-CD82-AB4D-91BF-131CF07E236D}">
      <dgm:prSet/>
      <dgm:spPr/>
      <dgm:t>
        <a:bodyPr/>
        <a:lstStyle/>
        <a:p>
          <a:endParaRPr lang="en-US"/>
        </a:p>
      </dgm:t>
    </dgm:pt>
    <dgm:pt modelId="{FE7E21FC-C861-F741-8CE7-10A27E5D491E}" type="pres">
      <dgm:prSet presAssocID="{ACD4BAC3-57DF-4A4A-A199-83C4497ED8B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799894C-77F7-7B46-A990-E50CF0B534C0}" type="pres">
      <dgm:prSet presAssocID="{ACD4BAC3-57DF-4A4A-A199-83C4497ED8BC}" presName="tSp" presStyleCnt="0"/>
      <dgm:spPr/>
    </dgm:pt>
    <dgm:pt modelId="{5F98BC03-B24B-AD41-987A-EE7479CF6DF6}" type="pres">
      <dgm:prSet presAssocID="{ACD4BAC3-57DF-4A4A-A199-83C4497ED8BC}" presName="bSp" presStyleCnt="0"/>
      <dgm:spPr/>
    </dgm:pt>
    <dgm:pt modelId="{B21B76DD-5B61-6C46-ABE5-85C300D52594}" type="pres">
      <dgm:prSet presAssocID="{ACD4BAC3-57DF-4A4A-A199-83C4497ED8BC}" presName="process" presStyleCnt="0"/>
      <dgm:spPr/>
    </dgm:pt>
    <dgm:pt modelId="{AB155390-5271-A74E-B021-1C684EE6E17B}" type="pres">
      <dgm:prSet presAssocID="{BD8E60E2-111D-7E4E-B729-5FD2DD8D48FE}" presName="composite1" presStyleCnt="0"/>
      <dgm:spPr/>
    </dgm:pt>
    <dgm:pt modelId="{CD1F0B51-6B13-8341-AA83-E198C252E7F1}" type="pres">
      <dgm:prSet presAssocID="{BD8E60E2-111D-7E4E-B729-5FD2DD8D48FE}" presName="dummyNode1" presStyleLbl="node1" presStyleIdx="0" presStyleCnt="3"/>
      <dgm:spPr/>
    </dgm:pt>
    <dgm:pt modelId="{9BB02E53-B5CA-3546-85B9-979A5D4E9C9A}" type="pres">
      <dgm:prSet presAssocID="{BD8E60E2-111D-7E4E-B729-5FD2DD8D48FE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4D3BBB-1418-8043-B7FD-D90F0410FA66}" type="pres">
      <dgm:prSet presAssocID="{BD8E60E2-111D-7E4E-B729-5FD2DD8D48FE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F3504C-1FE7-934B-B297-33BB16EA8AF0}" type="pres">
      <dgm:prSet presAssocID="{BD8E60E2-111D-7E4E-B729-5FD2DD8D48FE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819B5D-DCD8-1449-A740-D4B373390CF9}" type="pres">
      <dgm:prSet presAssocID="{BD8E60E2-111D-7E4E-B729-5FD2DD8D48FE}" presName="connSite1" presStyleCnt="0"/>
      <dgm:spPr/>
    </dgm:pt>
    <dgm:pt modelId="{103F0770-BDBF-DE46-B55C-54221C22B40A}" type="pres">
      <dgm:prSet presAssocID="{C6D06439-F852-EE41-9BDE-9E1D1D00D626}" presName="Name9" presStyleLbl="sibTrans2D1" presStyleIdx="0" presStyleCnt="2"/>
      <dgm:spPr/>
      <dgm:t>
        <a:bodyPr/>
        <a:lstStyle/>
        <a:p>
          <a:endParaRPr lang="en-US"/>
        </a:p>
      </dgm:t>
    </dgm:pt>
    <dgm:pt modelId="{B7F858D7-918F-FC41-AE12-F1A10BFC2B1E}" type="pres">
      <dgm:prSet presAssocID="{D124394B-7375-E544-AF4E-E1977224D911}" presName="composite2" presStyleCnt="0"/>
      <dgm:spPr/>
    </dgm:pt>
    <dgm:pt modelId="{C3CB9557-7149-E94D-A9BF-107256ECA64B}" type="pres">
      <dgm:prSet presAssocID="{D124394B-7375-E544-AF4E-E1977224D911}" presName="dummyNode2" presStyleLbl="node1" presStyleIdx="0" presStyleCnt="3"/>
      <dgm:spPr/>
    </dgm:pt>
    <dgm:pt modelId="{8BF231EB-7258-BA4D-BCD2-1C759A238FD8}" type="pres">
      <dgm:prSet presAssocID="{D124394B-7375-E544-AF4E-E1977224D911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D3DE16-083C-7540-872D-AE465BCC3456}" type="pres">
      <dgm:prSet presAssocID="{D124394B-7375-E544-AF4E-E1977224D911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A441BB-8FA5-F34C-BB6A-0C68E5773F18}" type="pres">
      <dgm:prSet presAssocID="{D124394B-7375-E544-AF4E-E1977224D911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9D358C-432C-3A49-B546-AB85E0FBD48F}" type="pres">
      <dgm:prSet presAssocID="{D124394B-7375-E544-AF4E-E1977224D911}" presName="connSite2" presStyleCnt="0"/>
      <dgm:spPr/>
    </dgm:pt>
    <dgm:pt modelId="{0D5671D1-FAE2-CA41-84A1-85DEA7F7C6E0}" type="pres">
      <dgm:prSet presAssocID="{66EA9CD7-3FAA-B14B-B0F8-D238C4F5AB78}" presName="Name18" presStyleLbl="sibTrans2D1" presStyleIdx="1" presStyleCnt="2"/>
      <dgm:spPr/>
      <dgm:t>
        <a:bodyPr/>
        <a:lstStyle/>
        <a:p>
          <a:endParaRPr lang="en-US"/>
        </a:p>
      </dgm:t>
    </dgm:pt>
    <dgm:pt modelId="{37823D54-E532-1940-B1FD-B23D930BF090}" type="pres">
      <dgm:prSet presAssocID="{3B958233-8FDC-094A-8C71-84E0BCEBE94E}" presName="composite1" presStyleCnt="0"/>
      <dgm:spPr/>
    </dgm:pt>
    <dgm:pt modelId="{83D9CC7C-FACC-0A4B-A3E5-D992ABD0129B}" type="pres">
      <dgm:prSet presAssocID="{3B958233-8FDC-094A-8C71-84E0BCEBE94E}" presName="dummyNode1" presStyleLbl="node1" presStyleIdx="1" presStyleCnt="3"/>
      <dgm:spPr/>
    </dgm:pt>
    <dgm:pt modelId="{0FFAE893-BBF6-CD4B-80F5-1F5E4B4FFE4C}" type="pres">
      <dgm:prSet presAssocID="{3B958233-8FDC-094A-8C71-84E0BCEBE94E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697F2D-B955-464F-87C3-7A961D7E7CDA}" type="pres">
      <dgm:prSet presAssocID="{3B958233-8FDC-094A-8C71-84E0BCEBE94E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B0F3FD-4608-B74D-81DA-9FB73BF24F0F}" type="pres">
      <dgm:prSet presAssocID="{3B958233-8FDC-094A-8C71-84E0BCEBE94E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83BA59-1F74-8F46-9B6D-CD815F1D7FD9}" type="pres">
      <dgm:prSet presAssocID="{3B958233-8FDC-094A-8C71-84E0BCEBE94E}" presName="connSite1" presStyleCnt="0"/>
      <dgm:spPr/>
    </dgm:pt>
  </dgm:ptLst>
  <dgm:cxnLst>
    <dgm:cxn modelId="{89A42FC0-4F43-2541-954F-329E9A367D1D}" type="presOf" srcId="{BD8E60E2-111D-7E4E-B729-5FD2DD8D48FE}" destId="{DDF3504C-1FE7-934B-B297-33BB16EA8AF0}" srcOrd="0" destOrd="0" presId="urn:microsoft.com/office/officeart/2005/8/layout/hProcess4"/>
    <dgm:cxn modelId="{CA961094-EFE2-3446-B9EF-C687DADED102}" type="presOf" srcId="{ABD7DB51-BB3F-934D-A13A-8155FA780505}" destId="{12D3DE16-083C-7540-872D-AE465BCC3456}" srcOrd="1" destOrd="0" presId="urn:microsoft.com/office/officeart/2005/8/layout/hProcess4"/>
    <dgm:cxn modelId="{1B28EA0C-8A6E-6C4E-83BB-D5168702F03D}" type="presOf" srcId="{5105FEF6-B34D-1F45-A77A-14F0B3E35E81}" destId="{0F697F2D-B955-464F-87C3-7A961D7E7CDA}" srcOrd="1" destOrd="0" presId="urn:microsoft.com/office/officeart/2005/8/layout/hProcess4"/>
    <dgm:cxn modelId="{F0BFC58F-D1D9-2147-8B9A-0CC1F5B9F8B2}" type="presOf" srcId="{ABD7DB51-BB3F-934D-A13A-8155FA780505}" destId="{8BF231EB-7258-BA4D-BCD2-1C759A238FD8}" srcOrd="0" destOrd="0" presId="urn:microsoft.com/office/officeart/2005/8/layout/hProcess4"/>
    <dgm:cxn modelId="{6A175E35-ECCB-8744-AFDF-0E65855FF419}" type="presOf" srcId="{C8C0F097-438B-4A4A-9353-31E59F83B14B}" destId="{9BB02E53-B5CA-3546-85B9-979A5D4E9C9A}" srcOrd="0" destOrd="0" presId="urn:microsoft.com/office/officeart/2005/8/layout/hProcess4"/>
    <dgm:cxn modelId="{F3C257C2-A1E2-C447-9791-743A2B96989F}" type="presOf" srcId="{C8C0F097-438B-4A4A-9353-31E59F83B14B}" destId="{364D3BBB-1418-8043-B7FD-D90F0410FA66}" srcOrd="1" destOrd="0" presId="urn:microsoft.com/office/officeart/2005/8/layout/hProcess4"/>
    <dgm:cxn modelId="{1DA4D714-B2FF-0042-80E0-088652A65991}" srcId="{BD8E60E2-111D-7E4E-B729-5FD2DD8D48FE}" destId="{C8C0F097-438B-4A4A-9353-31E59F83B14B}" srcOrd="0" destOrd="0" parTransId="{5F14014D-EE1C-684B-837E-B1FCC95F710C}" sibTransId="{7776BE0F-E1AA-D645-82C2-BE18FD0315C5}"/>
    <dgm:cxn modelId="{6931102D-CD82-AB4D-91BF-131CF07E236D}" srcId="{3B958233-8FDC-094A-8C71-84E0BCEBE94E}" destId="{5105FEF6-B34D-1F45-A77A-14F0B3E35E81}" srcOrd="0" destOrd="0" parTransId="{ACCB4885-D6FF-C042-8357-2E3FF6D05F70}" sibTransId="{E6E6E8B2-D576-044E-B0FD-19523C6678D6}"/>
    <dgm:cxn modelId="{54CB746D-96E2-F541-9774-EB6D2DA264F8}" srcId="{ACD4BAC3-57DF-4A4A-A199-83C4497ED8BC}" destId="{3B958233-8FDC-094A-8C71-84E0BCEBE94E}" srcOrd="2" destOrd="0" parTransId="{B830914C-B112-4243-ADA4-6DABA736EC51}" sibTransId="{D7B272A9-2526-BB49-BAE4-2741B6670286}"/>
    <dgm:cxn modelId="{87A3D711-ACD6-F04C-AB93-0C366FD830ED}" type="presOf" srcId="{ACD4BAC3-57DF-4A4A-A199-83C4497ED8BC}" destId="{FE7E21FC-C861-F741-8CE7-10A27E5D491E}" srcOrd="0" destOrd="0" presId="urn:microsoft.com/office/officeart/2005/8/layout/hProcess4"/>
    <dgm:cxn modelId="{8B784190-CFB5-B642-A5CD-D68ABD223834}" srcId="{D124394B-7375-E544-AF4E-E1977224D911}" destId="{ABD7DB51-BB3F-934D-A13A-8155FA780505}" srcOrd="0" destOrd="0" parTransId="{4A9EAD11-5E82-424D-9FB7-1D29D137CD9F}" sibTransId="{1B6E4DBF-F026-0E49-92C7-46E90787273D}"/>
    <dgm:cxn modelId="{E371550F-B0DA-9445-A6B0-EE433008DD5B}" type="presOf" srcId="{66EA9CD7-3FAA-B14B-B0F8-D238C4F5AB78}" destId="{0D5671D1-FAE2-CA41-84A1-85DEA7F7C6E0}" srcOrd="0" destOrd="0" presId="urn:microsoft.com/office/officeart/2005/8/layout/hProcess4"/>
    <dgm:cxn modelId="{F241C24D-CF31-0445-BB16-991039DE352E}" type="presOf" srcId="{C6D06439-F852-EE41-9BDE-9E1D1D00D626}" destId="{103F0770-BDBF-DE46-B55C-54221C22B40A}" srcOrd="0" destOrd="0" presId="urn:microsoft.com/office/officeart/2005/8/layout/hProcess4"/>
    <dgm:cxn modelId="{A3179B60-7261-E445-A1CB-749EF4883D67}" type="presOf" srcId="{3B958233-8FDC-094A-8C71-84E0BCEBE94E}" destId="{ACB0F3FD-4608-B74D-81DA-9FB73BF24F0F}" srcOrd="0" destOrd="0" presId="urn:microsoft.com/office/officeart/2005/8/layout/hProcess4"/>
    <dgm:cxn modelId="{66B72441-4F71-E342-864D-89B8982D1F6A}" type="presOf" srcId="{D124394B-7375-E544-AF4E-E1977224D911}" destId="{90A441BB-8FA5-F34C-BB6A-0C68E5773F18}" srcOrd="0" destOrd="0" presId="urn:microsoft.com/office/officeart/2005/8/layout/hProcess4"/>
    <dgm:cxn modelId="{04FAC0E5-A5DF-734E-92ED-9DC017A5B162}" type="presOf" srcId="{5105FEF6-B34D-1F45-A77A-14F0B3E35E81}" destId="{0FFAE893-BBF6-CD4B-80F5-1F5E4B4FFE4C}" srcOrd="0" destOrd="0" presId="urn:microsoft.com/office/officeart/2005/8/layout/hProcess4"/>
    <dgm:cxn modelId="{D12C9DD7-14A6-A642-A4F2-C38745E52230}" srcId="{ACD4BAC3-57DF-4A4A-A199-83C4497ED8BC}" destId="{BD8E60E2-111D-7E4E-B729-5FD2DD8D48FE}" srcOrd="0" destOrd="0" parTransId="{1EE4A938-B49D-CB4B-94CC-E388A4AC8ABD}" sibTransId="{C6D06439-F852-EE41-9BDE-9E1D1D00D626}"/>
    <dgm:cxn modelId="{9A213429-829E-D048-B1BB-039F6EECC3C8}" srcId="{ACD4BAC3-57DF-4A4A-A199-83C4497ED8BC}" destId="{D124394B-7375-E544-AF4E-E1977224D911}" srcOrd="1" destOrd="0" parTransId="{7AF127A0-BDB5-2B41-88D3-52D09FA816EC}" sibTransId="{66EA9CD7-3FAA-B14B-B0F8-D238C4F5AB78}"/>
    <dgm:cxn modelId="{71FA881D-8182-D442-A3D8-A13DCDA3DFA4}" type="presParOf" srcId="{FE7E21FC-C861-F741-8CE7-10A27E5D491E}" destId="{6799894C-77F7-7B46-A990-E50CF0B534C0}" srcOrd="0" destOrd="0" presId="urn:microsoft.com/office/officeart/2005/8/layout/hProcess4"/>
    <dgm:cxn modelId="{59AB5750-5F9D-C54C-A379-F59ECCDC157C}" type="presParOf" srcId="{FE7E21FC-C861-F741-8CE7-10A27E5D491E}" destId="{5F98BC03-B24B-AD41-987A-EE7479CF6DF6}" srcOrd="1" destOrd="0" presId="urn:microsoft.com/office/officeart/2005/8/layout/hProcess4"/>
    <dgm:cxn modelId="{45F84CE8-E82D-8940-B581-8EF58033DFBE}" type="presParOf" srcId="{FE7E21FC-C861-F741-8CE7-10A27E5D491E}" destId="{B21B76DD-5B61-6C46-ABE5-85C300D52594}" srcOrd="2" destOrd="0" presId="urn:microsoft.com/office/officeart/2005/8/layout/hProcess4"/>
    <dgm:cxn modelId="{A7E4F26B-7DFF-EC4F-807F-CFECDD482F9A}" type="presParOf" srcId="{B21B76DD-5B61-6C46-ABE5-85C300D52594}" destId="{AB155390-5271-A74E-B021-1C684EE6E17B}" srcOrd="0" destOrd="0" presId="urn:microsoft.com/office/officeart/2005/8/layout/hProcess4"/>
    <dgm:cxn modelId="{8C8EABDB-329F-7149-84B1-F6A4F646E2C7}" type="presParOf" srcId="{AB155390-5271-A74E-B021-1C684EE6E17B}" destId="{CD1F0B51-6B13-8341-AA83-E198C252E7F1}" srcOrd="0" destOrd="0" presId="urn:microsoft.com/office/officeart/2005/8/layout/hProcess4"/>
    <dgm:cxn modelId="{065F1EB7-3A18-664F-9A70-F430D4EA659B}" type="presParOf" srcId="{AB155390-5271-A74E-B021-1C684EE6E17B}" destId="{9BB02E53-B5CA-3546-85B9-979A5D4E9C9A}" srcOrd="1" destOrd="0" presId="urn:microsoft.com/office/officeart/2005/8/layout/hProcess4"/>
    <dgm:cxn modelId="{69040A33-62FF-0744-B92F-DC57321599AE}" type="presParOf" srcId="{AB155390-5271-A74E-B021-1C684EE6E17B}" destId="{364D3BBB-1418-8043-B7FD-D90F0410FA66}" srcOrd="2" destOrd="0" presId="urn:microsoft.com/office/officeart/2005/8/layout/hProcess4"/>
    <dgm:cxn modelId="{0A0F3B4F-722A-BD4D-8CB8-018FD9FB1718}" type="presParOf" srcId="{AB155390-5271-A74E-B021-1C684EE6E17B}" destId="{DDF3504C-1FE7-934B-B297-33BB16EA8AF0}" srcOrd="3" destOrd="0" presId="urn:microsoft.com/office/officeart/2005/8/layout/hProcess4"/>
    <dgm:cxn modelId="{304ADE12-542F-4141-A48E-982438B836B3}" type="presParOf" srcId="{AB155390-5271-A74E-B021-1C684EE6E17B}" destId="{48819B5D-DCD8-1449-A740-D4B373390CF9}" srcOrd="4" destOrd="0" presId="urn:microsoft.com/office/officeart/2005/8/layout/hProcess4"/>
    <dgm:cxn modelId="{78EA9928-EA8D-7E42-9A67-736D81E778DA}" type="presParOf" srcId="{B21B76DD-5B61-6C46-ABE5-85C300D52594}" destId="{103F0770-BDBF-DE46-B55C-54221C22B40A}" srcOrd="1" destOrd="0" presId="urn:microsoft.com/office/officeart/2005/8/layout/hProcess4"/>
    <dgm:cxn modelId="{161A300A-116D-5140-9ED4-E10D6815C5F6}" type="presParOf" srcId="{B21B76DD-5B61-6C46-ABE5-85C300D52594}" destId="{B7F858D7-918F-FC41-AE12-F1A10BFC2B1E}" srcOrd="2" destOrd="0" presId="urn:microsoft.com/office/officeart/2005/8/layout/hProcess4"/>
    <dgm:cxn modelId="{0710B9D6-EB79-0145-B601-8DC138DA748A}" type="presParOf" srcId="{B7F858D7-918F-FC41-AE12-F1A10BFC2B1E}" destId="{C3CB9557-7149-E94D-A9BF-107256ECA64B}" srcOrd="0" destOrd="0" presId="urn:microsoft.com/office/officeart/2005/8/layout/hProcess4"/>
    <dgm:cxn modelId="{3C4B8991-C901-9044-B760-27967954C103}" type="presParOf" srcId="{B7F858D7-918F-FC41-AE12-F1A10BFC2B1E}" destId="{8BF231EB-7258-BA4D-BCD2-1C759A238FD8}" srcOrd="1" destOrd="0" presId="urn:microsoft.com/office/officeart/2005/8/layout/hProcess4"/>
    <dgm:cxn modelId="{A16EA0A5-12CB-8F49-8E15-1C8B5AF74BF4}" type="presParOf" srcId="{B7F858D7-918F-FC41-AE12-F1A10BFC2B1E}" destId="{12D3DE16-083C-7540-872D-AE465BCC3456}" srcOrd="2" destOrd="0" presId="urn:microsoft.com/office/officeart/2005/8/layout/hProcess4"/>
    <dgm:cxn modelId="{0AC8B85F-CA27-4443-881B-D5C1F03AC099}" type="presParOf" srcId="{B7F858D7-918F-FC41-AE12-F1A10BFC2B1E}" destId="{90A441BB-8FA5-F34C-BB6A-0C68E5773F18}" srcOrd="3" destOrd="0" presId="urn:microsoft.com/office/officeart/2005/8/layout/hProcess4"/>
    <dgm:cxn modelId="{24A1F8B8-981E-4246-BEA3-329070EBE1FB}" type="presParOf" srcId="{B7F858D7-918F-FC41-AE12-F1A10BFC2B1E}" destId="{339D358C-432C-3A49-B546-AB85E0FBD48F}" srcOrd="4" destOrd="0" presId="urn:microsoft.com/office/officeart/2005/8/layout/hProcess4"/>
    <dgm:cxn modelId="{C3F87261-00A1-E141-B6FB-909E08CC9E9B}" type="presParOf" srcId="{B21B76DD-5B61-6C46-ABE5-85C300D52594}" destId="{0D5671D1-FAE2-CA41-84A1-85DEA7F7C6E0}" srcOrd="3" destOrd="0" presId="urn:microsoft.com/office/officeart/2005/8/layout/hProcess4"/>
    <dgm:cxn modelId="{674BC1E4-4462-0E4D-B555-42A1B799CA4A}" type="presParOf" srcId="{B21B76DD-5B61-6C46-ABE5-85C300D52594}" destId="{37823D54-E532-1940-B1FD-B23D930BF090}" srcOrd="4" destOrd="0" presId="urn:microsoft.com/office/officeart/2005/8/layout/hProcess4"/>
    <dgm:cxn modelId="{78C9E14E-D8C1-A746-937B-484F8B667321}" type="presParOf" srcId="{37823D54-E532-1940-B1FD-B23D930BF090}" destId="{83D9CC7C-FACC-0A4B-A3E5-D992ABD0129B}" srcOrd="0" destOrd="0" presId="urn:microsoft.com/office/officeart/2005/8/layout/hProcess4"/>
    <dgm:cxn modelId="{05D591AB-0D91-4443-A0F6-5BA1FC4C3DDC}" type="presParOf" srcId="{37823D54-E532-1940-B1FD-B23D930BF090}" destId="{0FFAE893-BBF6-CD4B-80F5-1F5E4B4FFE4C}" srcOrd="1" destOrd="0" presId="urn:microsoft.com/office/officeart/2005/8/layout/hProcess4"/>
    <dgm:cxn modelId="{BEFC8D3F-ED51-A740-943B-BC71073B890E}" type="presParOf" srcId="{37823D54-E532-1940-B1FD-B23D930BF090}" destId="{0F697F2D-B955-464F-87C3-7A961D7E7CDA}" srcOrd="2" destOrd="0" presId="urn:microsoft.com/office/officeart/2005/8/layout/hProcess4"/>
    <dgm:cxn modelId="{CBFD4502-F571-0641-A772-9991AF5AE65C}" type="presParOf" srcId="{37823D54-E532-1940-B1FD-B23D930BF090}" destId="{ACB0F3FD-4608-B74D-81DA-9FB73BF24F0F}" srcOrd="3" destOrd="0" presId="urn:microsoft.com/office/officeart/2005/8/layout/hProcess4"/>
    <dgm:cxn modelId="{94CA9529-287F-C348-9AD8-28021C75D830}" type="presParOf" srcId="{37823D54-E532-1940-B1FD-B23D930BF090}" destId="{BB83BA59-1F74-8F46-9B6D-CD815F1D7FD9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46656E4-42DF-A649-9DD5-1CDA10D32E38}" type="doc">
      <dgm:prSet loTypeId="urn:microsoft.com/office/officeart/2005/8/layout/chevron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F841AF-CB04-C240-B243-3E683EC41D9F}">
      <dgm:prSet phldrT="[Text]"/>
      <dgm:spPr/>
      <dgm:t>
        <a:bodyPr/>
        <a:lstStyle/>
        <a:p>
          <a:r>
            <a:rPr lang="en-US" dirty="0" err="1" smtClean="0"/>
            <a:t>Filosofis</a:t>
          </a:r>
          <a:endParaRPr lang="en-US" dirty="0"/>
        </a:p>
      </dgm:t>
    </dgm:pt>
    <dgm:pt modelId="{6FA8D175-3A4A-D14E-B76A-36AD5F329AF4}" type="parTrans" cxnId="{15C8C045-073F-124B-B658-838344740168}">
      <dgm:prSet/>
      <dgm:spPr/>
      <dgm:t>
        <a:bodyPr/>
        <a:lstStyle/>
        <a:p>
          <a:endParaRPr lang="en-US"/>
        </a:p>
      </dgm:t>
    </dgm:pt>
    <dgm:pt modelId="{2FF689C8-B562-BD4C-AC2E-BD212BF2CFFF}" type="sibTrans" cxnId="{15C8C045-073F-124B-B658-838344740168}">
      <dgm:prSet/>
      <dgm:spPr/>
      <dgm:t>
        <a:bodyPr/>
        <a:lstStyle/>
        <a:p>
          <a:endParaRPr lang="en-US"/>
        </a:p>
      </dgm:t>
    </dgm:pt>
    <dgm:pt modelId="{107102A1-515E-6A44-B8A9-31CFF3038C5E}">
      <dgm:prSet phldrT="[Text]"/>
      <dgm:spPr/>
      <dgm:t>
        <a:bodyPr/>
        <a:lstStyle/>
        <a:p>
          <a:r>
            <a:rPr lang="en-US" dirty="0" err="1" smtClean="0"/>
            <a:t>Kolektivis</a:t>
          </a:r>
          <a:endParaRPr lang="en-US" dirty="0"/>
        </a:p>
      </dgm:t>
    </dgm:pt>
    <dgm:pt modelId="{EA22CAB1-F1DF-CE45-A035-5D11415DAEA3}" type="parTrans" cxnId="{5CA8B1A1-E210-AF48-AE17-76B35718B300}">
      <dgm:prSet/>
      <dgm:spPr/>
      <dgm:t>
        <a:bodyPr/>
        <a:lstStyle/>
        <a:p>
          <a:endParaRPr lang="en-US"/>
        </a:p>
      </dgm:t>
    </dgm:pt>
    <dgm:pt modelId="{3362F62C-B9D4-794F-8039-0884FA310559}" type="sibTrans" cxnId="{5CA8B1A1-E210-AF48-AE17-76B35718B300}">
      <dgm:prSet/>
      <dgm:spPr/>
      <dgm:t>
        <a:bodyPr/>
        <a:lstStyle/>
        <a:p>
          <a:endParaRPr lang="en-US"/>
        </a:p>
      </dgm:t>
    </dgm:pt>
    <dgm:pt modelId="{4BAE111E-FBD6-F149-8DA8-5465E3FF1F51}">
      <dgm:prSet phldrT="[Text]"/>
      <dgm:spPr/>
      <dgm:t>
        <a:bodyPr/>
        <a:lstStyle/>
        <a:p>
          <a:r>
            <a:rPr lang="en-US" dirty="0" err="1" smtClean="0"/>
            <a:t>Pancasilais</a:t>
          </a:r>
          <a:endParaRPr lang="en-US" dirty="0"/>
        </a:p>
      </dgm:t>
    </dgm:pt>
    <dgm:pt modelId="{313DE368-433E-D54E-AA39-C5B5708F347D}" type="parTrans" cxnId="{1F600218-B3A7-4B4D-876B-AEB78B70CEDD}">
      <dgm:prSet/>
      <dgm:spPr/>
      <dgm:t>
        <a:bodyPr/>
        <a:lstStyle/>
        <a:p>
          <a:endParaRPr lang="en-US"/>
        </a:p>
      </dgm:t>
    </dgm:pt>
    <dgm:pt modelId="{F7116C81-2195-8440-83A9-4A65DBEBA81A}" type="sibTrans" cxnId="{1F600218-B3A7-4B4D-876B-AEB78B70CEDD}">
      <dgm:prSet/>
      <dgm:spPr/>
      <dgm:t>
        <a:bodyPr/>
        <a:lstStyle/>
        <a:p>
          <a:endParaRPr lang="en-US"/>
        </a:p>
      </dgm:t>
    </dgm:pt>
    <dgm:pt modelId="{BC7DF892-01E2-964E-AF4F-AA5B5A6AB528}">
      <dgm:prSet phldrT="[Text]"/>
      <dgm:spPr/>
      <dgm:t>
        <a:bodyPr/>
        <a:lstStyle/>
        <a:p>
          <a:r>
            <a:rPr lang="en-US" dirty="0" err="1" smtClean="0"/>
            <a:t>Juridis</a:t>
          </a:r>
          <a:endParaRPr lang="en-US" dirty="0"/>
        </a:p>
      </dgm:t>
    </dgm:pt>
    <dgm:pt modelId="{9880ADB4-865E-F749-8457-3593E1F74E2C}" type="parTrans" cxnId="{EFD598BC-6634-3747-997E-3F45E49EC88B}">
      <dgm:prSet/>
      <dgm:spPr/>
      <dgm:t>
        <a:bodyPr/>
        <a:lstStyle/>
        <a:p>
          <a:endParaRPr lang="en-US"/>
        </a:p>
      </dgm:t>
    </dgm:pt>
    <dgm:pt modelId="{55B981FF-CA5A-814B-A37D-EF39FB78C8BC}" type="sibTrans" cxnId="{EFD598BC-6634-3747-997E-3F45E49EC88B}">
      <dgm:prSet/>
      <dgm:spPr/>
      <dgm:t>
        <a:bodyPr/>
        <a:lstStyle/>
        <a:p>
          <a:endParaRPr lang="en-US"/>
        </a:p>
      </dgm:t>
    </dgm:pt>
    <dgm:pt modelId="{498B943F-165A-E94D-A22E-C2BCAFC04107}">
      <dgm:prSet phldrT="[Text]"/>
      <dgm:spPr/>
      <dgm:t>
        <a:bodyPr/>
        <a:lstStyle/>
        <a:p>
          <a:r>
            <a:rPr lang="en-US" dirty="0" err="1" smtClean="0"/>
            <a:t>Belum</a:t>
          </a:r>
          <a:r>
            <a:rPr lang="en-US" dirty="0" smtClean="0"/>
            <a:t> </a:t>
          </a:r>
          <a:r>
            <a:rPr lang="en-US" dirty="0" err="1" smtClean="0"/>
            <a:t>ditetapkan</a:t>
          </a:r>
          <a:r>
            <a:rPr lang="en-US" dirty="0" smtClean="0"/>
            <a:t> </a:t>
          </a:r>
          <a:r>
            <a:rPr lang="en-US" dirty="0" err="1" smtClean="0"/>
            <a:t>oleh</a:t>
          </a:r>
          <a:r>
            <a:rPr lang="en-US" dirty="0" smtClean="0"/>
            <a:t> MPR</a:t>
          </a:r>
          <a:endParaRPr lang="en-US" dirty="0"/>
        </a:p>
      </dgm:t>
    </dgm:pt>
    <dgm:pt modelId="{BD2CAFAE-3A21-AE41-ABC8-FB5A1D18AE39}" type="parTrans" cxnId="{4D86F87D-2466-9A47-A83D-48980CD3A3C8}">
      <dgm:prSet/>
      <dgm:spPr/>
      <dgm:t>
        <a:bodyPr/>
        <a:lstStyle/>
        <a:p>
          <a:endParaRPr lang="en-US"/>
        </a:p>
      </dgm:t>
    </dgm:pt>
    <dgm:pt modelId="{10741F07-A2A6-6145-88D6-6487B04E997C}" type="sibTrans" cxnId="{4D86F87D-2466-9A47-A83D-48980CD3A3C8}">
      <dgm:prSet/>
      <dgm:spPr/>
      <dgm:t>
        <a:bodyPr/>
        <a:lstStyle/>
        <a:p>
          <a:endParaRPr lang="en-US"/>
        </a:p>
      </dgm:t>
    </dgm:pt>
    <dgm:pt modelId="{4355F15E-8CFF-BA4F-B235-D2AB99FA9F9F}">
      <dgm:prSet phldrT="[Text]"/>
      <dgm:spPr/>
      <dgm:t>
        <a:bodyPr/>
        <a:lstStyle/>
        <a:p>
          <a:r>
            <a:rPr lang="en-US" dirty="0" err="1" smtClean="0"/>
            <a:t>Kekeliruan</a:t>
          </a:r>
          <a:r>
            <a:rPr lang="en-US" dirty="0" smtClean="0"/>
            <a:t> </a:t>
          </a:r>
          <a:r>
            <a:rPr lang="en-US" dirty="0" err="1" smtClean="0"/>
            <a:t>Prosedural</a:t>
          </a:r>
          <a:endParaRPr lang="en-US" dirty="0"/>
        </a:p>
      </dgm:t>
    </dgm:pt>
    <dgm:pt modelId="{F7D319DC-6D82-384C-94F8-C29FDCA01F21}" type="parTrans" cxnId="{9082E99B-5B80-D346-8E82-160FE11C87C5}">
      <dgm:prSet/>
      <dgm:spPr/>
      <dgm:t>
        <a:bodyPr/>
        <a:lstStyle/>
        <a:p>
          <a:endParaRPr lang="en-US"/>
        </a:p>
      </dgm:t>
    </dgm:pt>
    <dgm:pt modelId="{E8F0617A-D158-5642-B281-9C4D73ECAE7A}" type="sibTrans" cxnId="{9082E99B-5B80-D346-8E82-160FE11C87C5}">
      <dgm:prSet/>
      <dgm:spPr/>
      <dgm:t>
        <a:bodyPr/>
        <a:lstStyle/>
        <a:p>
          <a:endParaRPr lang="en-US"/>
        </a:p>
      </dgm:t>
    </dgm:pt>
    <dgm:pt modelId="{67ABC96A-C585-584A-87B5-1E20998BD4D3}">
      <dgm:prSet phldrT="[Text]"/>
      <dgm:spPr/>
      <dgm:t>
        <a:bodyPr/>
        <a:lstStyle/>
        <a:p>
          <a:r>
            <a:rPr lang="en-US" dirty="0" err="1" smtClean="0"/>
            <a:t>Politis</a:t>
          </a:r>
          <a:endParaRPr lang="en-US" dirty="0"/>
        </a:p>
      </dgm:t>
    </dgm:pt>
    <dgm:pt modelId="{03EBC9FE-1281-A14C-AB5D-3A4B3B3D07AD}" type="parTrans" cxnId="{AF9BE522-9F95-E747-BAB3-E18125B614B8}">
      <dgm:prSet/>
      <dgm:spPr/>
      <dgm:t>
        <a:bodyPr/>
        <a:lstStyle/>
        <a:p>
          <a:endParaRPr lang="en-US"/>
        </a:p>
      </dgm:t>
    </dgm:pt>
    <dgm:pt modelId="{DAF23B4D-B770-2F49-BF7F-1E4DD44446EF}" type="sibTrans" cxnId="{AF9BE522-9F95-E747-BAB3-E18125B614B8}">
      <dgm:prSet/>
      <dgm:spPr/>
      <dgm:t>
        <a:bodyPr/>
        <a:lstStyle/>
        <a:p>
          <a:endParaRPr lang="en-US"/>
        </a:p>
      </dgm:t>
    </dgm:pt>
    <dgm:pt modelId="{5795C774-67A0-C34C-8DD8-FF10F077C7A1}">
      <dgm:prSet phldrT="[Text]"/>
      <dgm:spPr/>
      <dgm:t>
        <a:bodyPr/>
        <a:lstStyle/>
        <a:p>
          <a:r>
            <a:rPr lang="en-US" dirty="0" err="1" smtClean="0"/>
            <a:t>Lemah</a:t>
          </a:r>
          <a:r>
            <a:rPr lang="en-US" dirty="0" smtClean="0"/>
            <a:t> </a:t>
          </a:r>
          <a:r>
            <a:rPr lang="en-US" dirty="0" err="1" smtClean="0"/>
            <a:t>legitimasi</a:t>
          </a:r>
          <a:r>
            <a:rPr lang="en-US" dirty="0" smtClean="0"/>
            <a:t> </a:t>
          </a:r>
          <a:r>
            <a:rPr lang="en-US" dirty="0" err="1" smtClean="0"/>
            <a:t>rakyat</a:t>
          </a:r>
          <a:r>
            <a:rPr lang="en-US" dirty="0" smtClean="0"/>
            <a:t> Indonesia</a:t>
          </a:r>
          <a:endParaRPr lang="en-US" dirty="0"/>
        </a:p>
      </dgm:t>
    </dgm:pt>
    <dgm:pt modelId="{1EDF54C7-4F3A-2A4A-A504-7D4EA94FD713}" type="parTrans" cxnId="{F5D69F34-5E82-B349-AE46-EAF1772D3962}">
      <dgm:prSet/>
      <dgm:spPr/>
      <dgm:t>
        <a:bodyPr/>
        <a:lstStyle/>
        <a:p>
          <a:endParaRPr lang="en-US"/>
        </a:p>
      </dgm:t>
    </dgm:pt>
    <dgm:pt modelId="{F14BAEBC-04A8-A245-BA5C-2174765EFC9B}" type="sibTrans" cxnId="{F5D69F34-5E82-B349-AE46-EAF1772D3962}">
      <dgm:prSet/>
      <dgm:spPr/>
      <dgm:t>
        <a:bodyPr/>
        <a:lstStyle/>
        <a:p>
          <a:endParaRPr lang="en-US"/>
        </a:p>
      </dgm:t>
    </dgm:pt>
    <dgm:pt modelId="{E5FE7E9D-5B0A-6C4B-BC20-F9276364045B}">
      <dgm:prSet phldrT="[Text]"/>
      <dgm:spPr/>
      <dgm:t>
        <a:bodyPr/>
        <a:lstStyle/>
        <a:p>
          <a:r>
            <a:rPr lang="en-US" dirty="0" err="1" smtClean="0"/>
            <a:t>Elitis</a:t>
          </a:r>
          <a:endParaRPr lang="en-US" dirty="0"/>
        </a:p>
      </dgm:t>
    </dgm:pt>
    <dgm:pt modelId="{1E5D55AB-268F-3A4F-8F46-A8BE803DCF73}" type="parTrans" cxnId="{4D052BE2-5F00-624C-802F-024482EE4511}">
      <dgm:prSet/>
      <dgm:spPr/>
      <dgm:t>
        <a:bodyPr/>
        <a:lstStyle/>
        <a:p>
          <a:endParaRPr lang="en-US"/>
        </a:p>
      </dgm:t>
    </dgm:pt>
    <dgm:pt modelId="{319FB78A-9735-B943-A385-48C8859B7953}" type="sibTrans" cxnId="{4D052BE2-5F00-624C-802F-024482EE4511}">
      <dgm:prSet/>
      <dgm:spPr/>
      <dgm:t>
        <a:bodyPr/>
        <a:lstStyle/>
        <a:p>
          <a:endParaRPr lang="en-US"/>
        </a:p>
      </dgm:t>
    </dgm:pt>
    <dgm:pt modelId="{1F338BB0-EC0F-3F40-A2F2-651064C7991C}" type="pres">
      <dgm:prSet presAssocID="{046656E4-42DF-A649-9DD5-1CDA10D32E3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016DFF4-B565-0642-928D-3E2D3654B62A}" type="pres">
      <dgm:prSet presAssocID="{90F841AF-CB04-C240-B243-3E683EC41D9F}" presName="composite" presStyleCnt="0"/>
      <dgm:spPr/>
    </dgm:pt>
    <dgm:pt modelId="{DBC60C1A-CDDE-1948-926F-A11C5B55CC6A}" type="pres">
      <dgm:prSet presAssocID="{90F841AF-CB04-C240-B243-3E683EC41D9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40220C-45D1-9141-AB0D-52B4344794B0}" type="pres">
      <dgm:prSet presAssocID="{90F841AF-CB04-C240-B243-3E683EC41D9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5BF6BD-3B6A-B54F-AA45-F08097313E75}" type="pres">
      <dgm:prSet presAssocID="{2FF689C8-B562-BD4C-AC2E-BD212BF2CFFF}" presName="sp" presStyleCnt="0"/>
      <dgm:spPr/>
    </dgm:pt>
    <dgm:pt modelId="{0A2539B0-0C51-D242-A581-64856A685E6A}" type="pres">
      <dgm:prSet presAssocID="{BC7DF892-01E2-964E-AF4F-AA5B5A6AB528}" presName="composite" presStyleCnt="0"/>
      <dgm:spPr/>
    </dgm:pt>
    <dgm:pt modelId="{9086DA53-F5ED-B842-B771-5447453F676B}" type="pres">
      <dgm:prSet presAssocID="{BC7DF892-01E2-964E-AF4F-AA5B5A6AB528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DAAEE7-6023-1048-A077-AEE6D0228012}" type="pres">
      <dgm:prSet presAssocID="{BC7DF892-01E2-964E-AF4F-AA5B5A6AB528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205E1A-5506-B149-AFAE-3D7260E9A6D8}" type="pres">
      <dgm:prSet presAssocID="{55B981FF-CA5A-814B-A37D-EF39FB78C8BC}" presName="sp" presStyleCnt="0"/>
      <dgm:spPr/>
    </dgm:pt>
    <dgm:pt modelId="{592E5C35-B653-5D41-ADEF-53700A7D6A21}" type="pres">
      <dgm:prSet presAssocID="{67ABC96A-C585-584A-87B5-1E20998BD4D3}" presName="composite" presStyleCnt="0"/>
      <dgm:spPr/>
    </dgm:pt>
    <dgm:pt modelId="{4DC04A6E-76EE-6441-A5F9-B7A8BE84E553}" type="pres">
      <dgm:prSet presAssocID="{67ABC96A-C585-584A-87B5-1E20998BD4D3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C91EA7-9B21-A84C-BA8A-191A7AC6A7DB}" type="pres">
      <dgm:prSet presAssocID="{67ABC96A-C585-584A-87B5-1E20998BD4D3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F9BE522-9F95-E747-BAB3-E18125B614B8}" srcId="{046656E4-42DF-A649-9DD5-1CDA10D32E38}" destId="{67ABC96A-C585-584A-87B5-1E20998BD4D3}" srcOrd="2" destOrd="0" parTransId="{03EBC9FE-1281-A14C-AB5D-3A4B3B3D07AD}" sibTransId="{DAF23B4D-B770-2F49-BF7F-1E4DD44446EF}"/>
    <dgm:cxn modelId="{5CA8B1A1-E210-AF48-AE17-76B35718B300}" srcId="{90F841AF-CB04-C240-B243-3E683EC41D9F}" destId="{107102A1-515E-6A44-B8A9-31CFF3038C5E}" srcOrd="0" destOrd="0" parTransId="{EA22CAB1-F1DF-CE45-A035-5D11415DAEA3}" sibTransId="{3362F62C-B9D4-794F-8039-0884FA310559}"/>
    <dgm:cxn modelId="{754926CF-7519-1648-BE13-8BC61B888FB0}" type="presOf" srcId="{67ABC96A-C585-584A-87B5-1E20998BD4D3}" destId="{4DC04A6E-76EE-6441-A5F9-B7A8BE84E553}" srcOrd="0" destOrd="0" presId="urn:microsoft.com/office/officeart/2005/8/layout/chevron2"/>
    <dgm:cxn modelId="{9082E99B-5B80-D346-8E82-160FE11C87C5}" srcId="{BC7DF892-01E2-964E-AF4F-AA5B5A6AB528}" destId="{4355F15E-8CFF-BA4F-B235-D2AB99FA9F9F}" srcOrd="1" destOrd="0" parTransId="{F7D319DC-6D82-384C-94F8-C29FDCA01F21}" sibTransId="{E8F0617A-D158-5642-B281-9C4D73ECAE7A}"/>
    <dgm:cxn modelId="{F5D69F34-5E82-B349-AE46-EAF1772D3962}" srcId="{67ABC96A-C585-584A-87B5-1E20998BD4D3}" destId="{5795C774-67A0-C34C-8DD8-FF10F077C7A1}" srcOrd="0" destOrd="0" parTransId="{1EDF54C7-4F3A-2A4A-A504-7D4EA94FD713}" sibTransId="{F14BAEBC-04A8-A245-BA5C-2174765EFC9B}"/>
    <dgm:cxn modelId="{4A0E3BE7-DBD1-3E4C-AF2C-0E7E7A86CF18}" type="presOf" srcId="{BC7DF892-01E2-964E-AF4F-AA5B5A6AB528}" destId="{9086DA53-F5ED-B842-B771-5447453F676B}" srcOrd="0" destOrd="0" presId="urn:microsoft.com/office/officeart/2005/8/layout/chevron2"/>
    <dgm:cxn modelId="{1966B651-1DCC-CA41-B20A-13569828E288}" type="presOf" srcId="{4BAE111E-FBD6-F149-8DA8-5465E3FF1F51}" destId="{4740220C-45D1-9141-AB0D-52B4344794B0}" srcOrd="0" destOrd="1" presId="urn:microsoft.com/office/officeart/2005/8/layout/chevron2"/>
    <dgm:cxn modelId="{15C8C045-073F-124B-B658-838344740168}" srcId="{046656E4-42DF-A649-9DD5-1CDA10D32E38}" destId="{90F841AF-CB04-C240-B243-3E683EC41D9F}" srcOrd="0" destOrd="0" parTransId="{6FA8D175-3A4A-D14E-B76A-36AD5F329AF4}" sibTransId="{2FF689C8-B562-BD4C-AC2E-BD212BF2CFFF}"/>
    <dgm:cxn modelId="{4D052BE2-5F00-624C-802F-024482EE4511}" srcId="{67ABC96A-C585-584A-87B5-1E20998BD4D3}" destId="{E5FE7E9D-5B0A-6C4B-BC20-F9276364045B}" srcOrd="1" destOrd="0" parTransId="{1E5D55AB-268F-3A4F-8F46-A8BE803DCF73}" sibTransId="{319FB78A-9735-B943-A385-48C8859B7953}"/>
    <dgm:cxn modelId="{4D86F87D-2466-9A47-A83D-48980CD3A3C8}" srcId="{BC7DF892-01E2-964E-AF4F-AA5B5A6AB528}" destId="{498B943F-165A-E94D-A22E-C2BCAFC04107}" srcOrd="0" destOrd="0" parTransId="{BD2CAFAE-3A21-AE41-ABC8-FB5A1D18AE39}" sibTransId="{10741F07-A2A6-6145-88D6-6487B04E997C}"/>
    <dgm:cxn modelId="{E8CEB3FC-E14E-7748-8558-2CDCF6928626}" type="presOf" srcId="{4355F15E-8CFF-BA4F-B235-D2AB99FA9F9F}" destId="{76DAAEE7-6023-1048-A077-AEE6D0228012}" srcOrd="0" destOrd="1" presId="urn:microsoft.com/office/officeart/2005/8/layout/chevron2"/>
    <dgm:cxn modelId="{FFA1B2BB-0A88-2742-ADC6-E33275D60998}" type="presOf" srcId="{E5FE7E9D-5B0A-6C4B-BC20-F9276364045B}" destId="{63C91EA7-9B21-A84C-BA8A-191A7AC6A7DB}" srcOrd="0" destOrd="1" presId="urn:microsoft.com/office/officeart/2005/8/layout/chevron2"/>
    <dgm:cxn modelId="{5F3332A6-86AB-1245-9C79-9C966E5867F3}" type="presOf" srcId="{5795C774-67A0-C34C-8DD8-FF10F077C7A1}" destId="{63C91EA7-9B21-A84C-BA8A-191A7AC6A7DB}" srcOrd="0" destOrd="0" presId="urn:microsoft.com/office/officeart/2005/8/layout/chevron2"/>
    <dgm:cxn modelId="{1F600218-B3A7-4B4D-876B-AEB78B70CEDD}" srcId="{90F841AF-CB04-C240-B243-3E683EC41D9F}" destId="{4BAE111E-FBD6-F149-8DA8-5465E3FF1F51}" srcOrd="1" destOrd="0" parTransId="{313DE368-433E-D54E-AA39-C5B5708F347D}" sibTransId="{F7116C81-2195-8440-83A9-4A65DBEBA81A}"/>
    <dgm:cxn modelId="{EFD598BC-6634-3747-997E-3F45E49EC88B}" srcId="{046656E4-42DF-A649-9DD5-1CDA10D32E38}" destId="{BC7DF892-01E2-964E-AF4F-AA5B5A6AB528}" srcOrd="1" destOrd="0" parTransId="{9880ADB4-865E-F749-8457-3593E1F74E2C}" sibTransId="{55B981FF-CA5A-814B-A37D-EF39FB78C8BC}"/>
    <dgm:cxn modelId="{4743E208-EA56-E14F-8197-03D1D7C1F8F6}" type="presOf" srcId="{90F841AF-CB04-C240-B243-3E683EC41D9F}" destId="{DBC60C1A-CDDE-1948-926F-A11C5B55CC6A}" srcOrd="0" destOrd="0" presId="urn:microsoft.com/office/officeart/2005/8/layout/chevron2"/>
    <dgm:cxn modelId="{67318976-9EDC-6141-B034-B3F2B043E02B}" type="presOf" srcId="{498B943F-165A-E94D-A22E-C2BCAFC04107}" destId="{76DAAEE7-6023-1048-A077-AEE6D0228012}" srcOrd="0" destOrd="0" presId="urn:microsoft.com/office/officeart/2005/8/layout/chevron2"/>
    <dgm:cxn modelId="{78A83BB6-AB3B-014F-950D-DCF05FCB9381}" type="presOf" srcId="{046656E4-42DF-A649-9DD5-1CDA10D32E38}" destId="{1F338BB0-EC0F-3F40-A2F2-651064C7991C}" srcOrd="0" destOrd="0" presId="urn:microsoft.com/office/officeart/2005/8/layout/chevron2"/>
    <dgm:cxn modelId="{C46136A5-C7C4-324E-9C75-331232591B75}" type="presOf" srcId="{107102A1-515E-6A44-B8A9-31CFF3038C5E}" destId="{4740220C-45D1-9141-AB0D-52B4344794B0}" srcOrd="0" destOrd="0" presId="urn:microsoft.com/office/officeart/2005/8/layout/chevron2"/>
    <dgm:cxn modelId="{0646C352-24C1-F349-A4E8-C5AE2847EC8E}" type="presParOf" srcId="{1F338BB0-EC0F-3F40-A2F2-651064C7991C}" destId="{8016DFF4-B565-0642-928D-3E2D3654B62A}" srcOrd="0" destOrd="0" presId="urn:microsoft.com/office/officeart/2005/8/layout/chevron2"/>
    <dgm:cxn modelId="{D9AFF2DB-40CA-724A-841A-82BD2BDE3850}" type="presParOf" srcId="{8016DFF4-B565-0642-928D-3E2D3654B62A}" destId="{DBC60C1A-CDDE-1948-926F-A11C5B55CC6A}" srcOrd="0" destOrd="0" presId="urn:microsoft.com/office/officeart/2005/8/layout/chevron2"/>
    <dgm:cxn modelId="{BB9F13A3-B1E0-5B40-9DFF-DF36BCA4B1CC}" type="presParOf" srcId="{8016DFF4-B565-0642-928D-3E2D3654B62A}" destId="{4740220C-45D1-9141-AB0D-52B4344794B0}" srcOrd="1" destOrd="0" presId="urn:microsoft.com/office/officeart/2005/8/layout/chevron2"/>
    <dgm:cxn modelId="{96961CD8-5F1E-C64E-A5C7-9DC2EA4B277E}" type="presParOf" srcId="{1F338BB0-EC0F-3F40-A2F2-651064C7991C}" destId="{0F5BF6BD-3B6A-B54F-AA45-F08097313E75}" srcOrd="1" destOrd="0" presId="urn:microsoft.com/office/officeart/2005/8/layout/chevron2"/>
    <dgm:cxn modelId="{F26B712F-8642-CC47-90E9-42383B16730C}" type="presParOf" srcId="{1F338BB0-EC0F-3F40-A2F2-651064C7991C}" destId="{0A2539B0-0C51-D242-A581-64856A685E6A}" srcOrd="2" destOrd="0" presId="urn:microsoft.com/office/officeart/2005/8/layout/chevron2"/>
    <dgm:cxn modelId="{86B838DB-6B84-204F-ACB5-57B838203D94}" type="presParOf" srcId="{0A2539B0-0C51-D242-A581-64856A685E6A}" destId="{9086DA53-F5ED-B842-B771-5447453F676B}" srcOrd="0" destOrd="0" presId="urn:microsoft.com/office/officeart/2005/8/layout/chevron2"/>
    <dgm:cxn modelId="{019BFF5D-7C41-F34D-9FD6-136702B59ECF}" type="presParOf" srcId="{0A2539B0-0C51-D242-A581-64856A685E6A}" destId="{76DAAEE7-6023-1048-A077-AEE6D0228012}" srcOrd="1" destOrd="0" presId="urn:microsoft.com/office/officeart/2005/8/layout/chevron2"/>
    <dgm:cxn modelId="{889FE165-A465-0144-9425-4FEA100AEBE6}" type="presParOf" srcId="{1F338BB0-EC0F-3F40-A2F2-651064C7991C}" destId="{F1205E1A-5506-B149-AFAE-3D7260E9A6D8}" srcOrd="3" destOrd="0" presId="urn:microsoft.com/office/officeart/2005/8/layout/chevron2"/>
    <dgm:cxn modelId="{BDCE880E-4A2C-6D4F-9AFD-22D0126C56C8}" type="presParOf" srcId="{1F338BB0-EC0F-3F40-A2F2-651064C7991C}" destId="{592E5C35-B653-5D41-ADEF-53700A7D6A21}" srcOrd="4" destOrd="0" presId="urn:microsoft.com/office/officeart/2005/8/layout/chevron2"/>
    <dgm:cxn modelId="{425FF590-13A7-5E41-9E9B-ED116C436BE1}" type="presParOf" srcId="{592E5C35-B653-5D41-ADEF-53700A7D6A21}" destId="{4DC04A6E-76EE-6441-A5F9-B7A8BE84E553}" srcOrd="0" destOrd="0" presId="urn:microsoft.com/office/officeart/2005/8/layout/chevron2"/>
    <dgm:cxn modelId="{168EF5BB-2D3E-FB42-A759-C4D492C2F410}" type="presParOf" srcId="{592E5C35-B653-5D41-ADEF-53700A7D6A21}" destId="{63C91EA7-9B21-A84C-BA8A-191A7AC6A7D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0CACB1B-EEA4-FB48-BC45-18B1E6079834}" type="doc">
      <dgm:prSet loTypeId="urn:microsoft.com/office/officeart/2005/8/layout/hProcess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CFD07EC-85C1-5D41-BBB8-BDD5E2A95EF6}">
      <dgm:prSet phldrT="[Text]"/>
      <dgm:spPr/>
      <dgm:t>
        <a:bodyPr/>
        <a:lstStyle/>
        <a:p>
          <a:r>
            <a:rPr lang="en-US" dirty="0" smtClean="0"/>
            <a:t>Multi </a:t>
          </a:r>
          <a:r>
            <a:rPr lang="en-US" dirty="0" err="1" smtClean="0"/>
            <a:t>tafsir</a:t>
          </a:r>
          <a:endParaRPr lang="en-US" dirty="0"/>
        </a:p>
      </dgm:t>
    </dgm:pt>
    <dgm:pt modelId="{ED72CC30-75D5-254C-A002-A79D9A5FAC38}" type="parTrans" cxnId="{D2AE7B3D-6BCA-DA4D-BC98-4BCC8C7E94E0}">
      <dgm:prSet/>
      <dgm:spPr/>
      <dgm:t>
        <a:bodyPr/>
        <a:lstStyle/>
        <a:p>
          <a:endParaRPr lang="en-US"/>
        </a:p>
      </dgm:t>
    </dgm:pt>
    <dgm:pt modelId="{5A5A9ABF-5AC2-8940-A9CE-2AEA346A9079}" type="sibTrans" cxnId="{D2AE7B3D-6BCA-DA4D-BC98-4BCC8C7E94E0}">
      <dgm:prSet/>
      <dgm:spPr/>
      <dgm:t>
        <a:bodyPr/>
        <a:lstStyle/>
        <a:p>
          <a:endParaRPr lang="en-US"/>
        </a:p>
      </dgm:t>
    </dgm:pt>
    <dgm:pt modelId="{FFD4AD7F-1708-104F-8E30-0FF59476C837}">
      <dgm:prSet phldrT="[Text]"/>
      <dgm:spPr/>
      <dgm:t>
        <a:bodyPr/>
        <a:lstStyle/>
        <a:p>
          <a:r>
            <a:rPr lang="en-US" dirty="0" err="1" smtClean="0"/>
            <a:t>Masa</a:t>
          </a:r>
          <a:r>
            <a:rPr lang="en-US" dirty="0" smtClean="0"/>
            <a:t> </a:t>
          </a:r>
          <a:r>
            <a:rPr lang="en-US" dirty="0" err="1" smtClean="0"/>
            <a:t>Jabatan</a:t>
          </a:r>
          <a:endParaRPr lang="en-US" dirty="0"/>
        </a:p>
      </dgm:t>
    </dgm:pt>
    <dgm:pt modelId="{BFEE864D-806B-0941-90D6-972EC003D863}" type="parTrans" cxnId="{45C62A2F-3989-C340-8BCC-5E1E7982D56D}">
      <dgm:prSet/>
      <dgm:spPr/>
      <dgm:t>
        <a:bodyPr/>
        <a:lstStyle/>
        <a:p>
          <a:endParaRPr lang="en-US"/>
        </a:p>
      </dgm:t>
    </dgm:pt>
    <dgm:pt modelId="{01A630E7-8BC3-E046-8E99-D47F285D7973}" type="sibTrans" cxnId="{45C62A2F-3989-C340-8BCC-5E1E7982D56D}">
      <dgm:prSet/>
      <dgm:spPr/>
      <dgm:t>
        <a:bodyPr/>
        <a:lstStyle/>
        <a:p>
          <a:endParaRPr lang="en-US"/>
        </a:p>
      </dgm:t>
    </dgm:pt>
    <dgm:pt modelId="{63A37359-858E-1C43-A1A8-57FA30045901}">
      <dgm:prSet phldrT="[Text]"/>
      <dgm:spPr/>
      <dgm:t>
        <a:bodyPr/>
        <a:lstStyle/>
        <a:p>
          <a:r>
            <a:rPr lang="en-US" dirty="0" err="1" smtClean="0"/>
            <a:t>Keamanan</a:t>
          </a:r>
          <a:endParaRPr lang="en-US" dirty="0"/>
        </a:p>
      </dgm:t>
    </dgm:pt>
    <dgm:pt modelId="{68D2C173-3B68-DA46-9561-1188E0421A73}" type="parTrans" cxnId="{91ACBCDC-0ADC-B54D-A467-FB1F846F2573}">
      <dgm:prSet/>
      <dgm:spPr/>
      <dgm:t>
        <a:bodyPr/>
        <a:lstStyle/>
        <a:p>
          <a:endParaRPr lang="en-US"/>
        </a:p>
      </dgm:t>
    </dgm:pt>
    <dgm:pt modelId="{D45986D7-1B06-8742-BEE2-FBF6D53A99AA}" type="sibTrans" cxnId="{91ACBCDC-0ADC-B54D-A467-FB1F846F2573}">
      <dgm:prSet/>
      <dgm:spPr/>
      <dgm:t>
        <a:bodyPr/>
        <a:lstStyle/>
        <a:p>
          <a:endParaRPr lang="en-US"/>
        </a:p>
      </dgm:t>
    </dgm:pt>
    <dgm:pt modelId="{3A38F582-8E98-1B46-8BE6-0C2E1DF6268B}">
      <dgm:prSet phldrT="[Text]"/>
      <dgm:spPr/>
      <dgm:t>
        <a:bodyPr/>
        <a:lstStyle/>
        <a:p>
          <a:r>
            <a:rPr lang="en-US" dirty="0" err="1" smtClean="0"/>
            <a:t>Inkonsistensi</a:t>
          </a:r>
          <a:endParaRPr lang="en-US" dirty="0"/>
        </a:p>
      </dgm:t>
    </dgm:pt>
    <dgm:pt modelId="{831277EA-1F81-4946-A8BD-D7C6DF8FBEA0}" type="parTrans" cxnId="{8BD731CE-8640-5240-8501-795414902CD1}">
      <dgm:prSet/>
      <dgm:spPr/>
      <dgm:t>
        <a:bodyPr/>
        <a:lstStyle/>
        <a:p>
          <a:endParaRPr lang="en-US"/>
        </a:p>
      </dgm:t>
    </dgm:pt>
    <dgm:pt modelId="{1C00C3F5-960F-4E4D-A442-5E73AD2C27D1}" type="sibTrans" cxnId="{8BD731CE-8640-5240-8501-795414902CD1}">
      <dgm:prSet/>
      <dgm:spPr/>
      <dgm:t>
        <a:bodyPr/>
        <a:lstStyle/>
        <a:p>
          <a:endParaRPr lang="en-US"/>
        </a:p>
      </dgm:t>
    </dgm:pt>
    <dgm:pt modelId="{8E9D7D9C-3C03-464D-B652-53B8438796F1}">
      <dgm:prSet phldrT="[Text]"/>
      <dgm:spPr/>
      <dgm:t>
        <a:bodyPr/>
        <a:lstStyle/>
        <a:p>
          <a:r>
            <a:rPr lang="en-US" dirty="0" err="1" smtClean="0"/>
            <a:t>Antar</a:t>
          </a:r>
          <a:r>
            <a:rPr lang="en-US" dirty="0" smtClean="0"/>
            <a:t> </a:t>
          </a:r>
          <a:r>
            <a:rPr lang="en-US" dirty="0" err="1" smtClean="0"/>
            <a:t>Bagian</a:t>
          </a:r>
          <a:endParaRPr lang="en-US" dirty="0"/>
        </a:p>
      </dgm:t>
    </dgm:pt>
    <dgm:pt modelId="{937F8720-0853-734B-BB37-08CFA15A457A}" type="parTrans" cxnId="{DEA3FCA3-8319-DD4D-BD5E-AC9AFF979969}">
      <dgm:prSet/>
      <dgm:spPr/>
      <dgm:t>
        <a:bodyPr/>
        <a:lstStyle/>
        <a:p>
          <a:endParaRPr lang="en-US"/>
        </a:p>
      </dgm:t>
    </dgm:pt>
    <dgm:pt modelId="{3C5B0F59-6629-964E-8FD5-A4DFA8CE3AF9}" type="sibTrans" cxnId="{DEA3FCA3-8319-DD4D-BD5E-AC9AFF979969}">
      <dgm:prSet/>
      <dgm:spPr/>
      <dgm:t>
        <a:bodyPr/>
        <a:lstStyle/>
        <a:p>
          <a:endParaRPr lang="en-US"/>
        </a:p>
      </dgm:t>
    </dgm:pt>
    <dgm:pt modelId="{9FDC175D-FA1E-5E44-8EDA-76018A70EBF9}">
      <dgm:prSet phldrT="[Text]"/>
      <dgm:spPr/>
      <dgm:t>
        <a:bodyPr/>
        <a:lstStyle/>
        <a:p>
          <a:r>
            <a:rPr lang="en-US" dirty="0" err="1" smtClean="0"/>
            <a:t>Antar</a:t>
          </a:r>
          <a:r>
            <a:rPr lang="en-US" dirty="0" smtClean="0"/>
            <a:t> </a:t>
          </a:r>
          <a:r>
            <a:rPr lang="en-US" dirty="0" err="1" smtClean="0"/>
            <a:t>Pasal</a:t>
          </a:r>
          <a:endParaRPr lang="en-US" dirty="0"/>
        </a:p>
      </dgm:t>
    </dgm:pt>
    <dgm:pt modelId="{69D6FD0E-0C44-D248-AC85-473538AC5D7C}" type="parTrans" cxnId="{4204317E-EA12-A943-9744-10D639D542DA}">
      <dgm:prSet/>
      <dgm:spPr/>
      <dgm:t>
        <a:bodyPr/>
        <a:lstStyle/>
        <a:p>
          <a:endParaRPr lang="en-US"/>
        </a:p>
      </dgm:t>
    </dgm:pt>
    <dgm:pt modelId="{CDB3DB29-3693-B04F-9F10-3ED433A7DC14}" type="sibTrans" cxnId="{4204317E-EA12-A943-9744-10D639D542DA}">
      <dgm:prSet/>
      <dgm:spPr/>
      <dgm:t>
        <a:bodyPr/>
        <a:lstStyle/>
        <a:p>
          <a:endParaRPr lang="en-US"/>
        </a:p>
      </dgm:t>
    </dgm:pt>
    <dgm:pt modelId="{C42F98D8-788B-F248-8A76-8F8368773156}">
      <dgm:prSet phldrT="[Text]"/>
      <dgm:spPr/>
      <dgm:t>
        <a:bodyPr/>
        <a:lstStyle/>
        <a:p>
          <a:r>
            <a:rPr lang="en-US" i="1" dirty="0" smtClean="0"/>
            <a:t>Overlapping</a:t>
          </a:r>
          <a:endParaRPr lang="en-US" i="1" dirty="0"/>
        </a:p>
      </dgm:t>
    </dgm:pt>
    <dgm:pt modelId="{72C8F82E-3C5A-B74A-9576-EB68149BEBEF}" type="parTrans" cxnId="{A5CD9010-ACA7-1244-A749-CD61E8166A95}">
      <dgm:prSet/>
      <dgm:spPr/>
      <dgm:t>
        <a:bodyPr/>
        <a:lstStyle/>
        <a:p>
          <a:endParaRPr lang="en-US"/>
        </a:p>
      </dgm:t>
    </dgm:pt>
    <dgm:pt modelId="{076239A1-D7C0-3240-8912-C664B4F32A06}" type="sibTrans" cxnId="{A5CD9010-ACA7-1244-A749-CD61E8166A95}">
      <dgm:prSet/>
      <dgm:spPr/>
      <dgm:t>
        <a:bodyPr/>
        <a:lstStyle/>
        <a:p>
          <a:endParaRPr lang="en-US"/>
        </a:p>
      </dgm:t>
    </dgm:pt>
    <dgm:pt modelId="{0163A853-8498-4545-8BBB-9E32F1460EC7}">
      <dgm:prSet phldrT="[Text]"/>
      <dgm:spPr/>
      <dgm:t>
        <a:bodyPr/>
        <a:lstStyle/>
        <a:p>
          <a:r>
            <a:rPr lang="en-US" dirty="0" err="1" smtClean="0"/>
            <a:t>Pasal-pasal</a:t>
          </a:r>
          <a:r>
            <a:rPr lang="en-US" dirty="0" smtClean="0"/>
            <a:t> </a:t>
          </a:r>
          <a:r>
            <a:rPr lang="en-US" dirty="0" err="1" smtClean="0"/>
            <a:t>tentang</a:t>
          </a:r>
          <a:r>
            <a:rPr lang="en-US" dirty="0" smtClean="0"/>
            <a:t> HAM</a:t>
          </a:r>
          <a:endParaRPr lang="en-US" dirty="0"/>
        </a:p>
      </dgm:t>
    </dgm:pt>
    <dgm:pt modelId="{64EE3EF3-6071-BC4C-B1AB-8A523296A296}" type="parTrans" cxnId="{091EDE80-4C99-6A45-A899-23DF76DA0B53}">
      <dgm:prSet/>
      <dgm:spPr/>
      <dgm:t>
        <a:bodyPr/>
        <a:lstStyle/>
        <a:p>
          <a:endParaRPr lang="en-US"/>
        </a:p>
      </dgm:t>
    </dgm:pt>
    <dgm:pt modelId="{070A4DB2-1F8C-684E-B3C0-208D888DCA69}" type="sibTrans" cxnId="{091EDE80-4C99-6A45-A899-23DF76DA0B53}">
      <dgm:prSet/>
      <dgm:spPr/>
      <dgm:t>
        <a:bodyPr/>
        <a:lstStyle/>
        <a:p>
          <a:endParaRPr lang="en-US"/>
        </a:p>
      </dgm:t>
    </dgm:pt>
    <dgm:pt modelId="{BE775AB7-7A93-AF48-8F85-082BF63E1664}" type="pres">
      <dgm:prSet presAssocID="{F0CACB1B-EEA4-FB48-BC45-18B1E607983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52DD02D-0E6B-914E-89F6-65918FFF1845}" type="pres">
      <dgm:prSet presAssocID="{F0CACB1B-EEA4-FB48-BC45-18B1E6079834}" presName="tSp" presStyleCnt="0"/>
      <dgm:spPr/>
    </dgm:pt>
    <dgm:pt modelId="{485D554F-6B55-9847-B55B-B10FA01C935B}" type="pres">
      <dgm:prSet presAssocID="{F0CACB1B-EEA4-FB48-BC45-18B1E6079834}" presName="bSp" presStyleCnt="0"/>
      <dgm:spPr/>
    </dgm:pt>
    <dgm:pt modelId="{82BDCAEB-F416-0E4E-B0C9-19F0DE75C642}" type="pres">
      <dgm:prSet presAssocID="{F0CACB1B-EEA4-FB48-BC45-18B1E6079834}" presName="process" presStyleCnt="0"/>
      <dgm:spPr/>
    </dgm:pt>
    <dgm:pt modelId="{69CE8472-71FD-174F-AA0F-9DE8D7E7142C}" type="pres">
      <dgm:prSet presAssocID="{4CFD07EC-85C1-5D41-BBB8-BDD5E2A95EF6}" presName="composite1" presStyleCnt="0"/>
      <dgm:spPr/>
    </dgm:pt>
    <dgm:pt modelId="{ABF7C284-C9AD-CF41-9B25-80113E8FF038}" type="pres">
      <dgm:prSet presAssocID="{4CFD07EC-85C1-5D41-BBB8-BDD5E2A95EF6}" presName="dummyNode1" presStyleLbl="node1" presStyleIdx="0" presStyleCnt="3"/>
      <dgm:spPr/>
    </dgm:pt>
    <dgm:pt modelId="{9CBBD9CC-A0A2-9F46-979D-D8F7A0217949}" type="pres">
      <dgm:prSet presAssocID="{4CFD07EC-85C1-5D41-BBB8-BDD5E2A95EF6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4C4C7B-DE35-9841-8D6C-FF3FF65C3628}" type="pres">
      <dgm:prSet presAssocID="{4CFD07EC-85C1-5D41-BBB8-BDD5E2A95EF6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B16147-AC65-D146-84FF-274BBB674856}" type="pres">
      <dgm:prSet presAssocID="{4CFD07EC-85C1-5D41-BBB8-BDD5E2A95EF6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FCAB3F-1865-5F44-83E8-52055A52E759}" type="pres">
      <dgm:prSet presAssocID="{4CFD07EC-85C1-5D41-BBB8-BDD5E2A95EF6}" presName="connSite1" presStyleCnt="0"/>
      <dgm:spPr/>
    </dgm:pt>
    <dgm:pt modelId="{7F9EDC6E-7AD9-7743-AF9F-63EBBB51461D}" type="pres">
      <dgm:prSet presAssocID="{5A5A9ABF-5AC2-8940-A9CE-2AEA346A9079}" presName="Name9" presStyleLbl="sibTrans2D1" presStyleIdx="0" presStyleCnt="2"/>
      <dgm:spPr/>
      <dgm:t>
        <a:bodyPr/>
        <a:lstStyle/>
        <a:p>
          <a:endParaRPr lang="en-US"/>
        </a:p>
      </dgm:t>
    </dgm:pt>
    <dgm:pt modelId="{A379722B-FC38-9F44-96AD-C5339CD847D1}" type="pres">
      <dgm:prSet presAssocID="{3A38F582-8E98-1B46-8BE6-0C2E1DF6268B}" presName="composite2" presStyleCnt="0"/>
      <dgm:spPr/>
    </dgm:pt>
    <dgm:pt modelId="{A6DC7ABC-79AB-BE44-80A8-6806C939C088}" type="pres">
      <dgm:prSet presAssocID="{3A38F582-8E98-1B46-8BE6-0C2E1DF6268B}" presName="dummyNode2" presStyleLbl="node1" presStyleIdx="0" presStyleCnt="3"/>
      <dgm:spPr/>
    </dgm:pt>
    <dgm:pt modelId="{0AFD332D-6AE9-5C47-B222-3676B103E826}" type="pres">
      <dgm:prSet presAssocID="{3A38F582-8E98-1B46-8BE6-0C2E1DF6268B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BCA445-F3A6-D840-95FC-4E0DAF62B6AF}" type="pres">
      <dgm:prSet presAssocID="{3A38F582-8E98-1B46-8BE6-0C2E1DF6268B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8EBCB3-BEBF-3343-B3B1-273C86434AE7}" type="pres">
      <dgm:prSet presAssocID="{3A38F582-8E98-1B46-8BE6-0C2E1DF6268B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2DCDFB-0B43-4B49-A7C0-3EBE1858793C}" type="pres">
      <dgm:prSet presAssocID="{3A38F582-8E98-1B46-8BE6-0C2E1DF6268B}" presName="connSite2" presStyleCnt="0"/>
      <dgm:spPr/>
    </dgm:pt>
    <dgm:pt modelId="{D3000178-3C88-0A49-9E92-0A218CEE713A}" type="pres">
      <dgm:prSet presAssocID="{1C00C3F5-960F-4E4D-A442-5E73AD2C27D1}" presName="Name18" presStyleLbl="sibTrans2D1" presStyleIdx="1" presStyleCnt="2"/>
      <dgm:spPr/>
      <dgm:t>
        <a:bodyPr/>
        <a:lstStyle/>
        <a:p>
          <a:endParaRPr lang="en-US"/>
        </a:p>
      </dgm:t>
    </dgm:pt>
    <dgm:pt modelId="{B1BDC3CE-54C9-0B4B-922C-5A5681667085}" type="pres">
      <dgm:prSet presAssocID="{C42F98D8-788B-F248-8A76-8F8368773156}" presName="composite1" presStyleCnt="0"/>
      <dgm:spPr/>
    </dgm:pt>
    <dgm:pt modelId="{8600C466-C515-6243-A2C5-EC7E778D5A2C}" type="pres">
      <dgm:prSet presAssocID="{C42F98D8-788B-F248-8A76-8F8368773156}" presName="dummyNode1" presStyleLbl="node1" presStyleIdx="1" presStyleCnt="3"/>
      <dgm:spPr/>
    </dgm:pt>
    <dgm:pt modelId="{D6E4FBF1-70D2-EA44-B3F2-B1CDE781C65F}" type="pres">
      <dgm:prSet presAssocID="{C42F98D8-788B-F248-8A76-8F8368773156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24C1E1-7EB3-FB48-A3E3-585986E64366}" type="pres">
      <dgm:prSet presAssocID="{C42F98D8-788B-F248-8A76-8F8368773156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CE9D9D-3633-5C4A-A3DB-1ED8EC6392ED}" type="pres">
      <dgm:prSet presAssocID="{C42F98D8-788B-F248-8A76-8F8368773156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872422-7922-9242-B108-9EE194C84136}" type="pres">
      <dgm:prSet presAssocID="{C42F98D8-788B-F248-8A76-8F8368773156}" presName="connSite1" presStyleCnt="0"/>
      <dgm:spPr/>
    </dgm:pt>
  </dgm:ptLst>
  <dgm:cxnLst>
    <dgm:cxn modelId="{04272898-FB79-314B-AA3C-7278D0570373}" type="presOf" srcId="{63A37359-858E-1C43-A1A8-57FA30045901}" destId="{5B4C4C7B-DE35-9841-8D6C-FF3FF65C3628}" srcOrd="1" destOrd="1" presId="urn:microsoft.com/office/officeart/2005/8/layout/hProcess4"/>
    <dgm:cxn modelId="{4E802C22-523B-1F4A-94AB-74B0EBEF7A03}" type="presOf" srcId="{3A38F582-8E98-1B46-8BE6-0C2E1DF6268B}" destId="{438EBCB3-BEBF-3343-B3B1-273C86434AE7}" srcOrd="0" destOrd="0" presId="urn:microsoft.com/office/officeart/2005/8/layout/hProcess4"/>
    <dgm:cxn modelId="{FD5F648D-2E2A-1640-86BD-E7EEED711B7D}" type="presOf" srcId="{0163A853-8498-4545-8BBB-9E32F1460EC7}" destId="{D6E4FBF1-70D2-EA44-B3F2-B1CDE781C65F}" srcOrd="0" destOrd="0" presId="urn:microsoft.com/office/officeart/2005/8/layout/hProcess4"/>
    <dgm:cxn modelId="{9C51F137-84FF-4A4E-B7EF-AEA452A4CB06}" type="presOf" srcId="{8E9D7D9C-3C03-464D-B652-53B8438796F1}" destId="{0ABCA445-F3A6-D840-95FC-4E0DAF62B6AF}" srcOrd="1" destOrd="0" presId="urn:microsoft.com/office/officeart/2005/8/layout/hProcess4"/>
    <dgm:cxn modelId="{99554428-B453-BB4A-90AB-A051FAA9AB16}" type="presOf" srcId="{9FDC175D-FA1E-5E44-8EDA-76018A70EBF9}" destId="{0AFD332D-6AE9-5C47-B222-3676B103E826}" srcOrd="0" destOrd="1" presId="urn:microsoft.com/office/officeart/2005/8/layout/hProcess4"/>
    <dgm:cxn modelId="{DEA3FCA3-8319-DD4D-BD5E-AC9AFF979969}" srcId="{3A38F582-8E98-1B46-8BE6-0C2E1DF6268B}" destId="{8E9D7D9C-3C03-464D-B652-53B8438796F1}" srcOrd="0" destOrd="0" parTransId="{937F8720-0853-734B-BB37-08CFA15A457A}" sibTransId="{3C5B0F59-6629-964E-8FD5-A4DFA8CE3AF9}"/>
    <dgm:cxn modelId="{8BD731CE-8640-5240-8501-795414902CD1}" srcId="{F0CACB1B-EEA4-FB48-BC45-18B1E6079834}" destId="{3A38F582-8E98-1B46-8BE6-0C2E1DF6268B}" srcOrd="1" destOrd="0" parTransId="{831277EA-1F81-4946-A8BD-D7C6DF8FBEA0}" sibTransId="{1C00C3F5-960F-4E4D-A442-5E73AD2C27D1}"/>
    <dgm:cxn modelId="{D2AE7B3D-6BCA-DA4D-BC98-4BCC8C7E94E0}" srcId="{F0CACB1B-EEA4-FB48-BC45-18B1E6079834}" destId="{4CFD07EC-85C1-5D41-BBB8-BDD5E2A95EF6}" srcOrd="0" destOrd="0" parTransId="{ED72CC30-75D5-254C-A002-A79D9A5FAC38}" sibTransId="{5A5A9ABF-5AC2-8940-A9CE-2AEA346A9079}"/>
    <dgm:cxn modelId="{45C62A2F-3989-C340-8BCC-5E1E7982D56D}" srcId="{4CFD07EC-85C1-5D41-BBB8-BDD5E2A95EF6}" destId="{FFD4AD7F-1708-104F-8E30-0FF59476C837}" srcOrd="0" destOrd="0" parTransId="{BFEE864D-806B-0941-90D6-972EC003D863}" sibTransId="{01A630E7-8BC3-E046-8E99-D47F285D7973}"/>
    <dgm:cxn modelId="{91ACBCDC-0ADC-B54D-A467-FB1F846F2573}" srcId="{4CFD07EC-85C1-5D41-BBB8-BDD5E2A95EF6}" destId="{63A37359-858E-1C43-A1A8-57FA30045901}" srcOrd="1" destOrd="0" parTransId="{68D2C173-3B68-DA46-9561-1188E0421A73}" sibTransId="{D45986D7-1B06-8742-BEE2-FBF6D53A99AA}"/>
    <dgm:cxn modelId="{FD993DB9-CEC6-1040-ACDF-778F362EFF8E}" type="presOf" srcId="{F0CACB1B-EEA4-FB48-BC45-18B1E6079834}" destId="{BE775AB7-7A93-AF48-8F85-082BF63E1664}" srcOrd="0" destOrd="0" presId="urn:microsoft.com/office/officeart/2005/8/layout/hProcess4"/>
    <dgm:cxn modelId="{4A23C293-AB6E-3941-A89F-34B8508113D0}" type="presOf" srcId="{5A5A9ABF-5AC2-8940-A9CE-2AEA346A9079}" destId="{7F9EDC6E-7AD9-7743-AF9F-63EBBB51461D}" srcOrd="0" destOrd="0" presId="urn:microsoft.com/office/officeart/2005/8/layout/hProcess4"/>
    <dgm:cxn modelId="{A5CD9010-ACA7-1244-A749-CD61E8166A95}" srcId="{F0CACB1B-EEA4-FB48-BC45-18B1E6079834}" destId="{C42F98D8-788B-F248-8A76-8F8368773156}" srcOrd="2" destOrd="0" parTransId="{72C8F82E-3C5A-B74A-9576-EB68149BEBEF}" sibTransId="{076239A1-D7C0-3240-8912-C664B4F32A06}"/>
    <dgm:cxn modelId="{091EDE80-4C99-6A45-A899-23DF76DA0B53}" srcId="{C42F98D8-788B-F248-8A76-8F8368773156}" destId="{0163A853-8498-4545-8BBB-9E32F1460EC7}" srcOrd="0" destOrd="0" parTransId="{64EE3EF3-6071-BC4C-B1AB-8A523296A296}" sibTransId="{070A4DB2-1F8C-684E-B3C0-208D888DCA69}"/>
    <dgm:cxn modelId="{20FF21F5-8366-FE4D-B7EF-DBC973890DFA}" type="presOf" srcId="{C42F98D8-788B-F248-8A76-8F8368773156}" destId="{74CE9D9D-3633-5C4A-A3DB-1ED8EC6392ED}" srcOrd="0" destOrd="0" presId="urn:microsoft.com/office/officeart/2005/8/layout/hProcess4"/>
    <dgm:cxn modelId="{2508A9A0-3597-8C49-AF75-371AD310C80C}" type="presOf" srcId="{FFD4AD7F-1708-104F-8E30-0FF59476C837}" destId="{9CBBD9CC-A0A2-9F46-979D-D8F7A0217949}" srcOrd="0" destOrd="0" presId="urn:microsoft.com/office/officeart/2005/8/layout/hProcess4"/>
    <dgm:cxn modelId="{74E69399-5FE1-5C40-ACA6-7BB7DE3604B9}" type="presOf" srcId="{8E9D7D9C-3C03-464D-B652-53B8438796F1}" destId="{0AFD332D-6AE9-5C47-B222-3676B103E826}" srcOrd="0" destOrd="0" presId="urn:microsoft.com/office/officeart/2005/8/layout/hProcess4"/>
    <dgm:cxn modelId="{1F371F25-EAA4-7349-9805-3FC782BFF2A1}" type="presOf" srcId="{4CFD07EC-85C1-5D41-BBB8-BDD5E2A95EF6}" destId="{54B16147-AC65-D146-84FF-274BBB674856}" srcOrd="0" destOrd="0" presId="urn:microsoft.com/office/officeart/2005/8/layout/hProcess4"/>
    <dgm:cxn modelId="{9C1B89F3-50EC-9E4C-B325-443A3A34FD42}" type="presOf" srcId="{1C00C3F5-960F-4E4D-A442-5E73AD2C27D1}" destId="{D3000178-3C88-0A49-9E92-0A218CEE713A}" srcOrd="0" destOrd="0" presId="urn:microsoft.com/office/officeart/2005/8/layout/hProcess4"/>
    <dgm:cxn modelId="{660077B2-B012-D44D-91A1-932FF8A12B49}" type="presOf" srcId="{0163A853-8498-4545-8BBB-9E32F1460EC7}" destId="{5224C1E1-7EB3-FB48-A3E3-585986E64366}" srcOrd="1" destOrd="0" presId="urn:microsoft.com/office/officeart/2005/8/layout/hProcess4"/>
    <dgm:cxn modelId="{458B08F2-1523-C142-B222-58B741EE9A0C}" type="presOf" srcId="{63A37359-858E-1C43-A1A8-57FA30045901}" destId="{9CBBD9CC-A0A2-9F46-979D-D8F7A0217949}" srcOrd="0" destOrd="1" presId="urn:microsoft.com/office/officeart/2005/8/layout/hProcess4"/>
    <dgm:cxn modelId="{A60F4425-1F3F-504F-9CA3-8A669E27E49B}" type="presOf" srcId="{9FDC175D-FA1E-5E44-8EDA-76018A70EBF9}" destId="{0ABCA445-F3A6-D840-95FC-4E0DAF62B6AF}" srcOrd="1" destOrd="1" presId="urn:microsoft.com/office/officeart/2005/8/layout/hProcess4"/>
    <dgm:cxn modelId="{4204317E-EA12-A943-9744-10D639D542DA}" srcId="{3A38F582-8E98-1B46-8BE6-0C2E1DF6268B}" destId="{9FDC175D-FA1E-5E44-8EDA-76018A70EBF9}" srcOrd="1" destOrd="0" parTransId="{69D6FD0E-0C44-D248-AC85-473538AC5D7C}" sibTransId="{CDB3DB29-3693-B04F-9F10-3ED433A7DC14}"/>
    <dgm:cxn modelId="{F71F4173-0B59-1F4E-ACCC-E331A7CDD4F3}" type="presOf" srcId="{FFD4AD7F-1708-104F-8E30-0FF59476C837}" destId="{5B4C4C7B-DE35-9841-8D6C-FF3FF65C3628}" srcOrd="1" destOrd="0" presId="urn:microsoft.com/office/officeart/2005/8/layout/hProcess4"/>
    <dgm:cxn modelId="{A4F71968-7D8C-F843-B953-4B22ACEB084F}" type="presParOf" srcId="{BE775AB7-7A93-AF48-8F85-082BF63E1664}" destId="{552DD02D-0E6B-914E-89F6-65918FFF1845}" srcOrd="0" destOrd="0" presId="urn:microsoft.com/office/officeart/2005/8/layout/hProcess4"/>
    <dgm:cxn modelId="{862EAB75-5C0B-B249-8870-AC270EF03A28}" type="presParOf" srcId="{BE775AB7-7A93-AF48-8F85-082BF63E1664}" destId="{485D554F-6B55-9847-B55B-B10FA01C935B}" srcOrd="1" destOrd="0" presId="urn:microsoft.com/office/officeart/2005/8/layout/hProcess4"/>
    <dgm:cxn modelId="{FB87B23C-F9A4-C242-920E-1B94CCF7F35B}" type="presParOf" srcId="{BE775AB7-7A93-AF48-8F85-082BF63E1664}" destId="{82BDCAEB-F416-0E4E-B0C9-19F0DE75C642}" srcOrd="2" destOrd="0" presId="urn:microsoft.com/office/officeart/2005/8/layout/hProcess4"/>
    <dgm:cxn modelId="{1E40A99D-9518-9240-B15A-CEF5DC9B758F}" type="presParOf" srcId="{82BDCAEB-F416-0E4E-B0C9-19F0DE75C642}" destId="{69CE8472-71FD-174F-AA0F-9DE8D7E7142C}" srcOrd="0" destOrd="0" presId="urn:microsoft.com/office/officeart/2005/8/layout/hProcess4"/>
    <dgm:cxn modelId="{B791F295-7580-584A-B8A1-22942B7BA2D8}" type="presParOf" srcId="{69CE8472-71FD-174F-AA0F-9DE8D7E7142C}" destId="{ABF7C284-C9AD-CF41-9B25-80113E8FF038}" srcOrd="0" destOrd="0" presId="urn:microsoft.com/office/officeart/2005/8/layout/hProcess4"/>
    <dgm:cxn modelId="{34E27E2C-A60D-5441-BC80-DA4F8BE48C30}" type="presParOf" srcId="{69CE8472-71FD-174F-AA0F-9DE8D7E7142C}" destId="{9CBBD9CC-A0A2-9F46-979D-D8F7A0217949}" srcOrd="1" destOrd="0" presId="urn:microsoft.com/office/officeart/2005/8/layout/hProcess4"/>
    <dgm:cxn modelId="{033814B4-7C0E-2543-90A7-513F6597F5C8}" type="presParOf" srcId="{69CE8472-71FD-174F-AA0F-9DE8D7E7142C}" destId="{5B4C4C7B-DE35-9841-8D6C-FF3FF65C3628}" srcOrd="2" destOrd="0" presId="urn:microsoft.com/office/officeart/2005/8/layout/hProcess4"/>
    <dgm:cxn modelId="{77251723-810E-9B43-8E28-84E10BCB4CF7}" type="presParOf" srcId="{69CE8472-71FD-174F-AA0F-9DE8D7E7142C}" destId="{54B16147-AC65-D146-84FF-274BBB674856}" srcOrd="3" destOrd="0" presId="urn:microsoft.com/office/officeart/2005/8/layout/hProcess4"/>
    <dgm:cxn modelId="{A4F01A8E-1FED-F74D-BB86-EBAC18EAC52F}" type="presParOf" srcId="{69CE8472-71FD-174F-AA0F-9DE8D7E7142C}" destId="{F5FCAB3F-1865-5F44-83E8-52055A52E759}" srcOrd="4" destOrd="0" presId="urn:microsoft.com/office/officeart/2005/8/layout/hProcess4"/>
    <dgm:cxn modelId="{52F62AAC-059C-DE4D-9AF6-8C8E4E66F178}" type="presParOf" srcId="{82BDCAEB-F416-0E4E-B0C9-19F0DE75C642}" destId="{7F9EDC6E-7AD9-7743-AF9F-63EBBB51461D}" srcOrd="1" destOrd="0" presId="urn:microsoft.com/office/officeart/2005/8/layout/hProcess4"/>
    <dgm:cxn modelId="{25460F02-EC26-C04B-BA42-7BEEFA684AA0}" type="presParOf" srcId="{82BDCAEB-F416-0E4E-B0C9-19F0DE75C642}" destId="{A379722B-FC38-9F44-96AD-C5339CD847D1}" srcOrd="2" destOrd="0" presId="urn:microsoft.com/office/officeart/2005/8/layout/hProcess4"/>
    <dgm:cxn modelId="{59A3E614-40AB-8B44-8F6C-78088BF819A6}" type="presParOf" srcId="{A379722B-FC38-9F44-96AD-C5339CD847D1}" destId="{A6DC7ABC-79AB-BE44-80A8-6806C939C088}" srcOrd="0" destOrd="0" presId="urn:microsoft.com/office/officeart/2005/8/layout/hProcess4"/>
    <dgm:cxn modelId="{C67E4A08-EC27-2B43-908B-C9868B0C258A}" type="presParOf" srcId="{A379722B-FC38-9F44-96AD-C5339CD847D1}" destId="{0AFD332D-6AE9-5C47-B222-3676B103E826}" srcOrd="1" destOrd="0" presId="urn:microsoft.com/office/officeart/2005/8/layout/hProcess4"/>
    <dgm:cxn modelId="{FF0B6FA1-78EF-7D4E-B020-C6BD9134FF25}" type="presParOf" srcId="{A379722B-FC38-9F44-96AD-C5339CD847D1}" destId="{0ABCA445-F3A6-D840-95FC-4E0DAF62B6AF}" srcOrd="2" destOrd="0" presId="urn:microsoft.com/office/officeart/2005/8/layout/hProcess4"/>
    <dgm:cxn modelId="{000F033F-DB4B-A745-8E53-4ECDA47DD507}" type="presParOf" srcId="{A379722B-FC38-9F44-96AD-C5339CD847D1}" destId="{438EBCB3-BEBF-3343-B3B1-273C86434AE7}" srcOrd="3" destOrd="0" presId="urn:microsoft.com/office/officeart/2005/8/layout/hProcess4"/>
    <dgm:cxn modelId="{09B68348-85E9-D04E-9CD9-F79D85CC1BCF}" type="presParOf" srcId="{A379722B-FC38-9F44-96AD-C5339CD847D1}" destId="{1B2DCDFB-0B43-4B49-A7C0-3EBE1858793C}" srcOrd="4" destOrd="0" presId="urn:microsoft.com/office/officeart/2005/8/layout/hProcess4"/>
    <dgm:cxn modelId="{745B5B41-ABF6-7C47-B841-8C0B46AE51BE}" type="presParOf" srcId="{82BDCAEB-F416-0E4E-B0C9-19F0DE75C642}" destId="{D3000178-3C88-0A49-9E92-0A218CEE713A}" srcOrd="3" destOrd="0" presId="urn:microsoft.com/office/officeart/2005/8/layout/hProcess4"/>
    <dgm:cxn modelId="{A5B35B36-B97F-194E-87A0-3B5400D81239}" type="presParOf" srcId="{82BDCAEB-F416-0E4E-B0C9-19F0DE75C642}" destId="{B1BDC3CE-54C9-0B4B-922C-5A5681667085}" srcOrd="4" destOrd="0" presId="urn:microsoft.com/office/officeart/2005/8/layout/hProcess4"/>
    <dgm:cxn modelId="{D8036F21-71D1-6C4B-BC53-630EA13FF18A}" type="presParOf" srcId="{B1BDC3CE-54C9-0B4B-922C-5A5681667085}" destId="{8600C466-C515-6243-A2C5-EC7E778D5A2C}" srcOrd="0" destOrd="0" presId="urn:microsoft.com/office/officeart/2005/8/layout/hProcess4"/>
    <dgm:cxn modelId="{8C153F03-2F8A-E243-8EB1-276AB1782A30}" type="presParOf" srcId="{B1BDC3CE-54C9-0B4B-922C-5A5681667085}" destId="{D6E4FBF1-70D2-EA44-B3F2-B1CDE781C65F}" srcOrd="1" destOrd="0" presId="urn:microsoft.com/office/officeart/2005/8/layout/hProcess4"/>
    <dgm:cxn modelId="{5C88ECEC-8E46-5942-A78E-1898A63B1DBD}" type="presParOf" srcId="{B1BDC3CE-54C9-0B4B-922C-5A5681667085}" destId="{5224C1E1-7EB3-FB48-A3E3-585986E64366}" srcOrd="2" destOrd="0" presId="urn:microsoft.com/office/officeart/2005/8/layout/hProcess4"/>
    <dgm:cxn modelId="{3866EC2D-078F-DC47-92FE-A4407FCD285C}" type="presParOf" srcId="{B1BDC3CE-54C9-0B4B-922C-5A5681667085}" destId="{74CE9D9D-3633-5C4A-A3DB-1ED8EC6392ED}" srcOrd="3" destOrd="0" presId="urn:microsoft.com/office/officeart/2005/8/layout/hProcess4"/>
    <dgm:cxn modelId="{2178FE89-E62C-E344-B075-0DC469A1BEF3}" type="presParOf" srcId="{B1BDC3CE-54C9-0B4B-922C-5A5681667085}" destId="{A9872422-7922-9242-B108-9EE194C84136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A831B008-6102-7047-9BBE-3559A7675BA4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62B4ACC0-55E1-3943-AE73-4539DB828A9C}">
      <dgm:prSet phldrT="[Text]"/>
      <dgm:spPr/>
      <dgm:t>
        <a:bodyPr/>
        <a:lstStyle/>
        <a:p>
          <a:r>
            <a:rPr lang="en-US" dirty="0" err="1" smtClean="0"/>
            <a:t>Putusan</a:t>
          </a:r>
          <a:r>
            <a:rPr lang="en-US" dirty="0" smtClean="0"/>
            <a:t> </a:t>
          </a:r>
          <a:r>
            <a:rPr lang="en-US" dirty="0" err="1" smtClean="0"/>
            <a:t>Pengadilan</a:t>
          </a:r>
          <a:endParaRPr lang="en-US" dirty="0"/>
        </a:p>
      </dgm:t>
    </dgm:pt>
    <dgm:pt modelId="{F0E26FF0-6220-FA42-B9F5-2961B0BF3C37}" type="parTrans" cxnId="{8333294F-03A5-B846-824D-879ED0F26BA3}">
      <dgm:prSet/>
      <dgm:spPr/>
    </dgm:pt>
    <dgm:pt modelId="{801C46CC-AA12-9B4B-8461-88AD427A33B0}" type="sibTrans" cxnId="{8333294F-03A5-B846-824D-879ED0F26BA3}">
      <dgm:prSet/>
      <dgm:spPr/>
      <dgm:t>
        <a:bodyPr/>
        <a:lstStyle/>
        <a:p>
          <a:endParaRPr lang="en-US"/>
        </a:p>
      </dgm:t>
    </dgm:pt>
    <dgm:pt modelId="{04B65A4F-3B58-8E42-9A43-ADFDCB53E9AC}">
      <dgm:prSet phldrT="[Text]"/>
      <dgm:spPr/>
      <dgm:t>
        <a:bodyPr/>
        <a:lstStyle/>
        <a:p>
          <a:r>
            <a:rPr lang="en-US" dirty="0" err="1" smtClean="0"/>
            <a:t>Sinkronisasi</a:t>
          </a:r>
          <a:r>
            <a:rPr lang="en-US" dirty="0" smtClean="0"/>
            <a:t> </a:t>
          </a:r>
          <a:r>
            <a:rPr lang="en-US" dirty="0" err="1" smtClean="0"/>
            <a:t>Legislasi</a:t>
          </a:r>
          <a:endParaRPr lang="en-US" dirty="0"/>
        </a:p>
      </dgm:t>
    </dgm:pt>
    <dgm:pt modelId="{B96D980F-E9B8-864F-B48D-135C4E4D6BB5}" type="parTrans" cxnId="{7E6C89B8-6970-104F-A3B3-D8A091526F97}">
      <dgm:prSet/>
      <dgm:spPr/>
    </dgm:pt>
    <dgm:pt modelId="{5A3CBB08-76D2-8A4A-A0B2-27DB7772377F}" type="sibTrans" cxnId="{7E6C89B8-6970-104F-A3B3-D8A091526F97}">
      <dgm:prSet/>
      <dgm:spPr/>
      <dgm:t>
        <a:bodyPr/>
        <a:lstStyle/>
        <a:p>
          <a:endParaRPr lang="en-US"/>
        </a:p>
      </dgm:t>
    </dgm:pt>
    <dgm:pt modelId="{5EFB8384-C019-B247-84F8-61F4762575D5}">
      <dgm:prSet phldrT="[Text]"/>
      <dgm:spPr/>
      <dgm:t>
        <a:bodyPr/>
        <a:lstStyle/>
        <a:p>
          <a:r>
            <a:rPr lang="en-US" dirty="0" err="1" smtClean="0"/>
            <a:t>Pembatalan</a:t>
          </a:r>
          <a:r>
            <a:rPr lang="en-US" dirty="0" smtClean="0"/>
            <a:t> </a:t>
          </a:r>
          <a:r>
            <a:rPr lang="en-US" dirty="0" err="1" smtClean="0"/>
            <a:t>Oleh</a:t>
          </a:r>
          <a:r>
            <a:rPr lang="en-US" dirty="0" smtClean="0"/>
            <a:t> MPR</a:t>
          </a:r>
          <a:endParaRPr lang="en-US" dirty="0"/>
        </a:p>
      </dgm:t>
    </dgm:pt>
    <dgm:pt modelId="{1B28190A-9464-084A-98FD-2DEC6DE35F69}" type="parTrans" cxnId="{4351F298-A20E-B645-9F0D-C159D5602A2E}">
      <dgm:prSet/>
      <dgm:spPr/>
    </dgm:pt>
    <dgm:pt modelId="{A63347FF-0CA6-5A4C-9F3F-0CBBF359561B}" type="sibTrans" cxnId="{4351F298-A20E-B645-9F0D-C159D5602A2E}">
      <dgm:prSet/>
      <dgm:spPr/>
    </dgm:pt>
    <dgm:pt modelId="{CBEF44B1-6B8F-F34F-87E3-2A7140B38B3A}" type="pres">
      <dgm:prSet presAssocID="{A831B008-6102-7047-9BBE-3559A7675BA4}" presName="Name0" presStyleCnt="0">
        <dgm:presLayoutVars>
          <dgm:dir/>
          <dgm:resizeHandles val="exact"/>
        </dgm:presLayoutVars>
      </dgm:prSet>
      <dgm:spPr/>
    </dgm:pt>
    <dgm:pt modelId="{A630B73C-B728-E147-A383-AE3FDAEB956D}" type="pres">
      <dgm:prSet presAssocID="{62B4ACC0-55E1-3943-AE73-4539DB828A9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1BA96-91A4-AA49-93E7-C9319661E1C4}" type="pres">
      <dgm:prSet presAssocID="{801C46CC-AA12-9B4B-8461-88AD427A33B0}" presName="sibTrans" presStyleLbl="sibTrans2D1" presStyleIdx="0" presStyleCnt="2"/>
      <dgm:spPr/>
      <dgm:t>
        <a:bodyPr/>
        <a:lstStyle/>
        <a:p>
          <a:endParaRPr lang="en-US"/>
        </a:p>
      </dgm:t>
    </dgm:pt>
    <dgm:pt modelId="{F4331CF2-4887-2246-B5E0-2B070CDC9F97}" type="pres">
      <dgm:prSet presAssocID="{801C46CC-AA12-9B4B-8461-88AD427A33B0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DDEB4D03-5524-6845-86EE-A5F68AD23A29}" type="pres">
      <dgm:prSet presAssocID="{04B65A4F-3B58-8E42-9A43-ADFDCB53E9A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A5A737-86CC-FF4E-A93D-348C0DA25421}" type="pres">
      <dgm:prSet presAssocID="{5A3CBB08-76D2-8A4A-A0B2-27DB7772377F}" presName="sibTrans" presStyleLbl="sibTrans2D1" presStyleIdx="1" presStyleCnt="2"/>
      <dgm:spPr/>
      <dgm:t>
        <a:bodyPr/>
        <a:lstStyle/>
        <a:p>
          <a:endParaRPr lang="en-US"/>
        </a:p>
      </dgm:t>
    </dgm:pt>
    <dgm:pt modelId="{3CC207A9-C288-314E-9515-E891822DE367}" type="pres">
      <dgm:prSet presAssocID="{5A3CBB08-76D2-8A4A-A0B2-27DB7772377F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31D5A950-72FC-3341-AD90-6860CE89164E}" type="pres">
      <dgm:prSet presAssocID="{5EFB8384-C019-B247-84F8-61F4762575D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F79EB9F-6778-2043-91C5-121FAEE5BCD1}" type="presOf" srcId="{5EFB8384-C019-B247-84F8-61F4762575D5}" destId="{31D5A950-72FC-3341-AD90-6860CE89164E}" srcOrd="0" destOrd="0" presId="urn:microsoft.com/office/officeart/2005/8/layout/process1"/>
    <dgm:cxn modelId="{FBBF8E8C-20FC-E14F-8FCA-EBD08EEE7239}" type="presOf" srcId="{A831B008-6102-7047-9BBE-3559A7675BA4}" destId="{CBEF44B1-6B8F-F34F-87E3-2A7140B38B3A}" srcOrd="0" destOrd="0" presId="urn:microsoft.com/office/officeart/2005/8/layout/process1"/>
    <dgm:cxn modelId="{273A982D-C9AF-644E-96A7-C92D21833C95}" type="presOf" srcId="{04B65A4F-3B58-8E42-9A43-ADFDCB53E9AC}" destId="{DDEB4D03-5524-6845-86EE-A5F68AD23A29}" srcOrd="0" destOrd="0" presId="urn:microsoft.com/office/officeart/2005/8/layout/process1"/>
    <dgm:cxn modelId="{2227D571-B310-6342-93B9-57D38AE5DF8D}" type="presOf" srcId="{801C46CC-AA12-9B4B-8461-88AD427A33B0}" destId="{5A01BA96-91A4-AA49-93E7-C9319661E1C4}" srcOrd="0" destOrd="0" presId="urn:microsoft.com/office/officeart/2005/8/layout/process1"/>
    <dgm:cxn modelId="{4B5A946D-EC93-6640-AC8F-259A2B299064}" type="presOf" srcId="{62B4ACC0-55E1-3943-AE73-4539DB828A9C}" destId="{A630B73C-B728-E147-A383-AE3FDAEB956D}" srcOrd="0" destOrd="0" presId="urn:microsoft.com/office/officeart/2005/8/layout/process1"/>
    <dgm:cxn modelId="{4351F298-A20E-B645-9F0D-C159D5602A2E}" srcId="{A831B008-6102-7047-9BBE-3559A7675BA4}" destId="{5EFB8384-C019-B247-84F8-61F4762575D5}" srcOrd="2" destOrd="0" parTransId="{1B28190A-9464-084A-98FD-2DEC6DE35F69}" sibTransId="{A63347FF-0CA6-5A4C-9F3F-0CBBF359561B}"/>
    <dgm:cxn modelId="{7E6C89B8-6970-104F-A3B3-D8A091526F97}" srcId="{A831B008-6102-7047-9BBE-3559A7675BA4}" destId="{04B65A4F-3B58-8E42-9A43-ADFDCB53E9AC}" srcOrd="1" destOrd="0" parTransId="{B96D980F-E9B8-864F-B48D-135C4E4D6BB5}" sibTransId="{5A3CBB08-76D2-8A4A-A0B2-27DB7772377F}"/>
    <dgm:cxn modelId="{12533265-E3C3-BE40-B8E2-6A4E3F1A60FF}" type="presOf" srcId="{5A3CBB08-76D2-8A4A-A0B2-27DB7772377F}" destId="{3CC207A9-C288-314E-9515-E891822DE367}" srcOrd="1" destOrd="0" presId="urn:microsoft.com/office/officeart/2005/8/layout/process1"/>
    <dgm:cxn modelId="{DB5BA9A0-9C7A-8644-AFAE-8FF690C4A567}" type="presOf" srcId="{801C46CC-AA12-9B4B-8461-88AD427A33B0}" destId="{F4331CF2-4887-2246-B5E0-2B070CDC9F97}" srcOrd="1" destOrd="0" presId="urn:microsoft.com/office/officeart/2005/8/layout/process1"/>
    <dgm:cxn modelId="{D2123361-7A67-554A-BDF6-33397AC2D76E}" type="presOf" srcId="{5A3CBB08-76D2-8A4A-A0B2-27DB7772377F}" destId="{1CA5A737-86CC-FF4E-A93D-348C0DA25421}" srcOrd="0" destOrd="0" presId="urn:microsoft.com/office/officeart/2005/8/layout/process1"/>
    <dgm:cxn modelId="{8333294F-03A5-B846-824D-879ED0F26BA3}" srcId="{A831B008-6102-7047-9BBE-3559A7675BA4}" destId="{62B4ACC0-55E1-3943-AE73-4539DB828A9C}" srcOrd="0" destOrd="0" parTransId="{F0E26FF0-6220-FA42-B9F5-2961B0BF3C37}" sibTransId="{801C46CC-AA12-9B4B-8461-88AD427A33B0}"/>
    <dgm:cxn modelId="{A5DAF733-CA94-614B-8ADF-E21B2E81D472}" type="presParOf" srcId="{CBEF44B1-6B8F-F34F-87E3-2A7140B38B3A}" destId="{A630B73C-B728-E147-A383-AE3FDAEB956D}" srcOrd="0" destOrd="0" presId="urn:microsoft.com/office/officeart/2005/8/layout/process1"/>
    <dgm:cxn modelId="{613C64CD-FC37-3B4C-959C-8561E15A8A1A}" type="presParOf" srcId="{CBEF44B1-6B8F-F34F-87E3-2A7140B38B3A}" destId="{5A01BA96-91A4-AA49-93E7-C9319661E1C4}" srcOrd="1" destOrd="0" presId="urn:microsoft.com/office/officeart/2005/8/layout/process1"/>
    <dgm:cxn modelId="{346275D0-59FD-1143-A440-B8B4B02FF44B}" type="presParOf" srcId="{5A01BA96-91A4-AA49-93E7-C9319661E1C4}" destId="{F4331CF2-4887-2246-B5E0-2B070CDC9F97}" srcOrd="0" destOrd="0" presId="urn:microsoft.com/office/officeart/2005/8/layout/process1"/>
    <dgm:cxn modelId="{85C588CB-57BD-EF42-B6D0-352835FE3C77}" type="presParOf" srcId="{CBEF44B1-6B8F-F34F-87E3-2A7140B38B3A}" destId="{DDEB4D03-5524-6845-86EE-A5F68AD23A29}" srcOrd="2" destOrd="0" presId="urn:microsoft.com/office/officeart/2005/8/layout/process1"/>
    <dgm:cxn modelId="{B7268582-9132-654D-AFFA-018FE59F0C24}" type="presParOf" srcId="{CBEF44B1-6B8F-F34F-87E3-2A7140B38B3A}" destId="{1CA5A737-86CC-FF4E-A93D-348C0DA25421}" srcOrd="3" destOrd="0" presId="urn:microsoft.com/office/officeart/2005/8/layout/process1"/>
    <dgm:cxn modelId="{3E715DF7-CA6C-AE4D-B7F2-CC90A03C7384}" type="presParOf" srcId="{1CA5A737-86CC-FF4E-A93D-348C0DA25421}" destId="{3CC207A9-C288-314E-9515-E891822DE367}" srcOrd="0" destOrd="0" presId="urn:microsoft.com/office/officeart/2005/8/layout/process1"/>
    <dgm:cxn modelId="{12451E22-F640-2347-AABE-70ECC66C3C00}" type="presParOf" srcId="{CBEF44B1-6B8F-F34F-87E3-2A7140B38B3A}" destId="{31D5A950-72FC-3341-AD90-6860CE89164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AF96CE64-683A-B848-8505-3FA9943DAC78}" type="doc">
      <dgm:prSet loTypeId="urn:microsoft.com/office/officeart/2005/8/layout/arrow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4962F0A-D843-424D-98A8-0A1E8E4FE275}">
      <dgm:prSet phldrT="[Text]"/>
      <dgm:spPr/>
      <dgm:t>
        <a:bodyPr/>
        <a:lstStyle/>
        <a:p>
          <a:r>
            <a:rPr lang="en-US" dirty="0" smtClean="0"/>
            <a:t>UUD 1945</a:t>
          </a:r>
        </a:p>
        <a:p>
          <a:r>
            <a:rPr lang="en-US" dirty="0" smtClean="0"/>
            <a:t>(de </a:t>
          </a:r>
          <a:r>
            <a:rPr lang="en-US" dirty="0" err="1" smtClean="0"/>
            <a:t>iure</a:t>
          </a:r>
          <a:r>
            <a:rPr lang="en-US" dirty="0" smtClean="0"/>
            <a:t>)</a:t>
          </a:r>
          <a:endParaRPr lang="en-US" dirty="0"/>
        </a:p>
      </dgm:t>
    </dgm:pt>
    <dgm:pt modelId="{38AFC3D8-92A4-A248-B552-6B6C2DD937EE}" type="parTrans" cxnId="{65AC2798-FBB3-6441-89CB-19EF5E809CE4}">
      <dgm:prSet/>
      <dgm:spPr/>
      <dgm:t>
        <a:bodyPr/>
        <a:lstStyle/>
        <a:p>
          <a:endParaRPr lang="en-US"/>
        </a:p>
      </dgm:t>
    </dgm:pt>
    <dgm:pt modelId="{DE3F2EFF-09ED-A44A-8FA9-3F77F70E7A9A}" type="sibTrans" cxnId="{65AC2798-FBB3-6441-89CB-19EF5E809CE4}">
      <dgm:prSet/>
      <dgm:spPr/>
      <dgm:t>
        <a:bodyPr/>
        <a:lstStyle/>
        <a:p>
          <a:endParaRPr lang="en-US"/>
        </a:p>
      </dgm:t>
    </dgm:pt>
    <dgm:pt modelId="{2C0B3CC3-3930-D14B-8C41-3BFD77385E96}">
      <dgm:prSet phldrT="[Text]"/>
      <dgm:spPr/>
      <dgm:t>
        <a:bodyPr/>
        <a:lstStyle/>
        <a:p>
          <a:r>
            <a:rPr lang="en-US" dirty="0" smtClean="0"/>
            <a:t>UUDNRI TAHUN 1945</a:t>
          </a:r>
        </a:p>
        <a:p>
          <a:r>
            <a:rPr lang="en-US" dirty="0" smtClean="0"/>
            <a:t>(de facto)</a:t>
          </a:r>
          <a:endParaRPr lang="en-US" dirty="0"/>
        </a:p>
      </dgm:t>
    </dgm:pt>
    <dgm:pt modelId="{E1869F8C-9486-DC40-A5A5-A2E162870A40}" type="parTrans" cxnId="{876DFBD0-7179-7A4E-AC0E-18BED1FCF43E}">
      <dgm:prSet/>
      <dgm:spPr/>
      <dgm:t>
        <a:bodyPr/>
        <a:lstStyle/>
        <a:p>
          <a:endParaRPr lang="en-US"/>
        </a:p>
      </dgm:t>
    </dgm:pt>
    <dgm:pt modelId="{7DF14138-8CB3-CE42-828A-1AEC92ECEC8E}" type="sibTrans" cxnId="{876DFBD0-7179-7A4E-AC0E-18BED1FCF43E}">
      <dgm:prSet/>
      <dgm:spPr/>
      <dgm:t>
        <a:bodyPr/>
        <a:lstStyle/>
        <a:p>
          <a:endParaRPr lang="en-US"/>
        </a:p>
      </dgm:t>
    </dgm:pt>
    <dgm:pt modelId="{EF0F8AB5-4656-6540-8187-C53E4F8C4342}" type="pres">
      <dgm:prSet presAssocID="{AF96CE64-683A-B848-8505-3FA9943DAC7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D7551F-0099-9C41-A065-118C3046CE91}" type="pres">
      <dgm:prSet presAssocID="{34962F0A-D843-424D-98A8-0A1E8E4FE275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58538D-F49F-584F-A368-B87FE1EDF1C8}" type="pres">
      <dgm:prSet presAssocID="{2C0B3CC3-3930-D14B-8C41-3BFD77385E96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DECE826-200F-2442-AD7E-D88B27B4E654}" type="presOf" srcId="{2C0B3CC3-3930-D14B-8C41-3BFD77385E96}" destId="{7258538D-F49F-584F-A368-B87FE1EDF1C8}" srcOrd="0" destOrd="0" presId="urn:microsoft.com/office/officeart/2005/8/layout/arrow5"/>
    <dgm:cxn modelId="{41EAD710-5AF8-3A4D-9CA3-B9C3D2047B2D}" type="presOf" srcId="{34962F0A-D843-424D-98A8-0A1E8E4FE275}" destId="{35D7551F-0099-9C41-A065-118C3046CE91}" srcOrd="0" destOrd="0" presId="urn:microsoft.com/office/officeart/2005/8/layout/arrow5"/>
    <dgm:cxn modelId="{65AC2798-FBB3-6441-89CB-19EF5E809CE4}" srcId="{AF96CE64-683A-B848-8505-3FA9943DAC78}" destId="{34962F0A-D843-424D-98A8-0A1E8E4FE275}" srcOrd="0" destOrd="0" parTransId="{38AFC3D8-92A4-A248-B552-6B6C2DD937EE}" sibTransId="{DE3F2EFF-09ED-A44A-8FA9-3F77F70E7A9A}"/>
    <dgm:cxn modelId="{876DFBD0-7179-7A4E-AC0E-18BED1FCF43E}" srcId="{AF96CE64-683A-B848-8505-3FA9943DAC78}" destId="{2C0B3CC3-3930-D14B-8C41-3BFD77385E96}" srcOrd="1" destOrd="0" parTransId="{E1869F8C-9486-DC40-A5A5-A2E162870A40}" sibTransId="{7DF14138-8CB3-CE42-828A-1AEC92ECEC8E}"/>
    <dgm:cxn modelId="{3211340E-0339-CD4E-A31E-F3186BAE7294}" type="presOf" srcId="{AF96CE64-683A-B848-8505-3FA9943DAC78}" destId="{EF0F8AB5-4656-6540-8187-C53E4F8C4342}" srcOrd="0" destOrd="0" presId="urn:microsoft.com/office/officeart/2005/8/layout/arrow5"/>
    <dgm:cxn modelId="{00456772-963C-5B49-8057-06A97A0E5139}" type="presParOf" srcId="{EF0F8AB5-4656-6540-8187-C53E4F8C4342}" destId="{35D7551F-0099-9C41-A065-118C3046CE91}" srcOrd="0" destOrd="0" presId="urn:microsoft.com/office/officeart/2005/8/layout/arrow5"/>
    <dgm:cxn modelId="{FBC72263-1BD6-BF43-9AE8-59992CD72F18}" type="presParOf" srcId="{EF0F8AB5-4656-6540-8187-C53E4F8C4342}" destId="{7258538D-F49F-584F-A368-B87FE1EDF1C8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4F923C-3D78-434A-8241-5E712852348B}" type="doc">
      <dgm:prSet loTypeId="urn:microsoft.com/office/officeart/2005/8/layout/vProcess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453619F-6D4D-5A41-A6F6-06BC23C52474}">
      <dgm:prSet phldrT="[Text]"/>
      <dgm:spPr/>
      <dgm:t>
        <a:bodyPr/>
        <a:lstStyle/>
        <a:p>
          <a:r>
            <a:rPr lang="en-US" dirty="0" err="1" smtClean="0"/>
            <a:t>Perjuangan</a:t>
          </a:r>
          <a:r>
            <a:rPr lang="en-US" dirty="0" smtClean="0"/>
            <a:t> </a:t>
          </a:r>
          <a:r>
            <a:rPr lang="en-US" dirty="0" err="1" smtClean="0"/>
            <a:t>Bangsa</a:t>
          </a:r>
          <a:endParaRPr lang="en-US" dirty="0"/>
        </a:p>
      </dgm:t>
    </dgm:pt>
    <dgm:pt modelId="{B53E6EA1-FE1A-4940-AB7E-81762B46AFDD}" type="parTrans" cxnId="{C5489D0F-729A-D14C-8159-1146A215CB8C}">
      <dgm:prSet/>
      <dgm:spPr/>
      <dgm:t>
        <a:bodyPr/>
        <a:lstStyle/>
        <a:p>
          <a:endParaRPr lang="en-US"/>
        </a:p>
      </dgm:t>
    </dgm:pt>
    <dgm:pt modelId="{4433807A-0FD3-804F-B825-4F300C18A3BF}" type="sibTrans" cxnId="{C5489D0F-729A-D14C-8159-1146A215CB8C}">
      <dgm:prSet/>
      <dgm:spPr/>
      <dgm:t>
        <a:bodyPr/>
        <a:lstStyle/>
        <a:p>
          <a:endParaRPr lang="en-US"/>
        </a:p>
      </dgm:t>
    </dgm:pt>
    <dgm:pt modelId="{7FA4AC8C-EF60-EC44-AE72-CAB1F24474C8}">
      <dgm:prSet phldrT="[Text]"/>
      <dgm:spPr/>
      <dgm:t>
        <a:bodyPr/>
        <a:lstStyle/>
        <a:p>
          <a:r>
            <a:rPr lang="en-US" dirty="0" err="1" smtClean="0"/>
            <a:t>Kesepakatan</a:t>
          </a:r>
          <a:r>
            <a:rPr lang="en-US" dirty="0" smtClean="0"/>
            <a:t> </a:t>
          </a:r>
          <a:r>
            <a:rPr lang="en-US" dirty="0" err="1" smtClean="0"/>
            <a:t>Nasional</a:t>
          </a:r>
          <a:endParaRPr lang="en-US" dirty="0"/>
        </a:p>
      </dgm:t>
    </dgm:pt>
    <dgm:pt modelId="{6B1C1D3F-19A8-6648-9141-821C7543DBB4}" type="parTrans" cxnId="{5154D4CE-CBE5-6346-9A73-F6FD18017386}">
      <dgm:prSet/>
      <dgm:spPr/>
      <dgm:t>
        <a:bodyPr/>
        <a:lstStyle/>
        <a:p>
          <a:endParaRPr lang="en-US"/>
        </a:p>
      </dgm:t>
    </dgm:pt>
    <dgm:pt modelId="{B74E06F7-20AE-5347-A776-2179C9EA663C}" type="sibTrans" cxnId="{5154D4CE-CBE5-6346-9A73-F6FD18017386}">
      <dgm:prSet/>
      <dgm:spPr/>
      <dgm:t>
        <a:bodyPr/>
        <a:lstStyle/>
        <a:p>
          <a:endParaRPr lang="en-US"/>
        </a:p>
      </dgm:t>
    </dgm:pt>
    <dgm:pt modelId="{29FC2A76-1176-AC40-AD8D-F24CF942E569}">
      <dgm:prSet phldrT="[Text]"/>
      <dgm:spPr/>
      <dgm:t>
        <a:bodyPr/>
        <a:lstStyle/>
        <a:p>
          <a:r>
            <a:rPr lang="en-US" dirty="0" err="1" smtClean="0"/>
            <a:t>Akta</a:t>
          </a:r>
          <a:r>
            <a:rPr lang="en-US" dirty="0" smtClean="0"/>
            <a:t> </a:t>
          </a:r>
          <a:r>
            <a:rPr lang="en-US" dirty="0" err="1" smtClean="0"/>
            <a:t>Kelahiran</a:t>
          </a:r>
          <a:r>
            <a:rPr lang="en-US" dirty="0" smtClean="0"/>
            <a:t> </a:t>
          </a:r>
          <a:r>
            <a:rPr lang="en-US" dirty="0" err="1" smtClean="0"/>
            <a:t>Bangsa</a:t>
          </a:r>
          <a:endParaRPr lang="en-US" dirty="0"/>
        </a:p>
      </dgm:t>
    </dgm:pt>
    <dgm:pt modelId="{71267085-C198-1841-A5A1-016B824106C4}" type="parTrans" cxnId="{C9449510-C14A-8844-B731-A7FCF7C59B0F}">
      <dgm:prSet/>
      <dgm:spPr/>
      <dgm:t>
        <a:bodyPr/>
        <a:lstStyle/>
        <a:p>
          <a:endParaRPr lang="en-US"/>
        </a:p>
      </dgm:t>
    </dgm:pt>
    <dgm:pt modelId="{1E8C9A3F-6280-6B47-985A-542A6B2ED0CF}" type="sibTrans" cxnId="{C9449510-C14A-8844-B731-A7FCF7C59B0F}">
      <dgm:prSet/>
      <dgm:spPr/>
      <dgm:t>
        <a:bodyPr/>
        <a:lstStyle/>
        <a:p>
          <a:endParaRPr lang="en-US"/>
        </a:p>
      </dgm:t>
    </dgm:pt>
    <dgm:pt modelId="{FE971247-EF17-DA40-8F83-D2EE43EDBF37}" type="pres">
      <dgm:prSet presAssocID="{5D4F923C-3D78-434A-8241-5E712852348B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296457A-460A-564E-80D5-37F9CAFFFD71}" type="pres">
      <dgm:prSet presAssocID="{5D4F923C-3D78-434A-8241-5E712852348B}" presName="dummyMaxCanvas" presStyleCnt="0">
        <dgm:presLayoutVars/>
      </dgm:prSet>
      <dgm:spPr/>
    </dgm:pt>
    <dgm:pt modelId="{AF7205E7-BE7C-4C42-BF76-3112A37D5DFC}" type="pres">
      <dgm:prSet presAssocID="{5D4F923C-3D78-434A-8241-5E712852348B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BF0F6E-87BB-E74E-91EE-EE6D2BCE960E}" type="pres">
      <dgm:prSet presAssocID="{5D4F923C-3D78-434A-8241-5E712852348B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7E9E70-DDF6-934A-A11A-D1572344C42F}" type="pres">
      <dgm:prSet presAssocID="{5D4F923C-3D78-434A-8241-5E712852348B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8FFCCA-BCE0-2E45-AE6A-10A702FBC7E9}" type="pres">
      <dgm:prSet presAssocID="{5D4F923C-3D78-434A-8241-5E712852348B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6695D7-910F-8B44-829A-D460EEA975BC}" type="pres">
      <dgm:prSet presAssocID="{5D4F923C-3D78-434A-8241-5E712852348B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A0AFA4-527B-D043-B3CA-E1206435A441}" type="pres">
      <dgm:prSet presAssocID="{5D4F923C-3D78-434A-8241-5E712852348B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048553-611C-7245-8A2E-FD67CDA73B0D}" type="pres">
      <dgm:prSet presAssocID="{5D4F923C-3D78-434A-8241-5E712852348B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A8F7FE-9D50-9C4D-AC08-262AB7A95EE9}" type="pres">
      <dgm:prSet presAssocID="{5D4F923C-3D78-434A-8241-5E712852348B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5489D0F-729A-D14C-8159-1146A215CB8C}" srcId="{5D4F923C-3D78-434A-8241-5E712852348B}" destId="{9453619F-6D4D-5A41-A6F6-06BC23C52474}" srcOrd="0" destOrd="0" parTransId="{B53E6EA1-FE1A-4940-AB7E-81762B46AFDD}" sibTransId="{4433807A-0FD3-804F-B825-4F300C18A3BF}"/>
    <dgm:cxn modelId="{E274B728-A16F-154F-B113-0C8A03A90135}" type="presOf" srcId="{7FA4AC8C-EF60-EC44-AE72-CAB1F24474C8}" destId="{8F048553-611C-7245-8A2E-FD67CDA73B0D}" srcOrd="1" destOrd="0" presId="urn:microsoft.com/office/officeart/2005/8/layout/vProcess5"/>
    <dgm:cxn modelId="{68B46B4C-E235-7E44-984A-6D0A12BF92EF}" type="presOf" srcId="{B74E06F7-20AE-5347-A776-2179C9EA663C}" destId="{B46695D7-910F-8B44-829A-D460EEA975BC}" srcOrd="0" destOrd="0" presId="urn:microsoft.com/office/officeart/2005/8/layout/vProcess5"/>
    <dgm:cxn modelId="{F28038D7-7F9F-A747-808F-E725FD027FCF}" type="presOf" srcId="{29FC2A76-1176-AC40-AD8D-F24CF942E569}" destId="{E8A8F7FE-9D50-9C4D-AC08-262AB7A95EE9}" srcOrd="1" destOrd="0" presId="urn:microsoft.com/office/officeart/2005/8/layout/vProcess5"/>
    <dgm:cxn modelId="{97A1BEB7-9540-DB44-A6B1-10A629755B78}" type="presOf" srcId="{5D4F923C-3D78-434A-8241-5E712852348B}" destId="{FE971247-EF17-DA40-8F83-D2EE43EDBF37}" srcOrd="0" destOrd="0" presId="urn:microsoft.com/office/officeart/2005/8/layout/vProcess5"/>
    <dgm:cxn modelId="{C9449510-C14A-8844-B731-A7FCF7C59B0F}" srcId="{5D4F923C-3D78-434A-8241-5E712852348B}" destId="{29FC2A76-1176-AC40-AD8D-F24CF942E569}" srcOrd="2" destOrd="0" parTransId="{71267085-C198-1841-A5A1-016B824106C4}" sibTransId="{1E8C9A3F-6280-6B47-985A-542A6B2ED0CF}"/>
    <dgm:cxn modelId="{99545C67-6CB8-0B46-A74C-2CA7C60102EC}" type="presOf" srcId="{9453619F-6D4D-5A41-A6F6-06BC23C52474}" destId="{AF7205E7-BE7C-4C42-BF76-3112A37D5DFC}" srcOrd="0" destOrd="0" presId="urn:microsoft.com/office/officeart/2005/8/layout/vProcess5"/>
    <dgm:cxn modelId="{5154D4CE-CBE5-6346-9A73-F6FD18017386}" srcId="{5D4F923C-3D78-434A-8241-5E712852348B}" destId="{7FA4AC8C-EF60-EC44-AE72-CAB1F24474C8}" srcOrd="1" destOrd="0" parTransId="{6B1C1D3F-19A8-6648-9141-821C7543DBB4}" sibTransId="{B74E06F7-20AE-5347-A776-2179C9EA663C}"/>
    <dgm:cxn modelId="{80CCD08F-4233-1F4D-8EFA-ECDEA7C31703}" type="presOf" srcId="{7FA4AC8C-EF60-EC44-AE72-CAB1F24474C8}" destId="{9CBF0F6E-87BB-E74E-91EE-EE6D2BCE960E}" srcOrd="0" destOrd="0" presId="urn:microsoft.com/office/officeart/2005/8/layout/vProcess5"/>
    <dgm:cxn modelId="{3BB9989F-3E80-C444-9D03-60EED0092FD9}" type="presOf" srcId="{29FC2A76-1176-AC40-AD8D-F24CF942E569}" destId="{187E9E70-DDF6-934A-A11A-D1572344C42F}" srcOrd="0" destOrd="0" presId="urn:microsoft.com/office/officeart/2005/8/layout/vProcess5"/>
    <dgm:cxn modelId="{C5646BE2-AD09-6E48-B5C0-03F878B3466A}" type="presOf" srcId="{9453619F-6D4D-5A41-A6F6-06BC23C52474}" destId="{EEA0AFA4-527B-D043-B3CA-E1206435A441}" srcOrd="1" destOrd="0" presId="urn:microsoft.com/office/officeart/2005/8/layout/vProcess5"/>
    <dgm:cxn modelId="{DA9E7C99-09C2-8F42-A883-2EA433C405E8}" type="presOf" srcId="{4433807A-0FD3-804F-B825-4F300C18A3BF}" destId="{D38FFCCA-BCE0-2E45-AE6A-10A702FBC7E9}" srcOrd="0" destOrd="0" presId="urn:microsoft.com/office/officeart/2005/8/layout/vProcess5"/>
    <dgm:cxn modelId="{03842A52-A1E7-FD46-AD7C-1AF865C6D306}" type="presParOf" srcId="{FE971247-EF17-DA40-8F83-D2EE43EDBF37}" destId="{9296457A-460A-564E-80D5-37F9CAFFFD71}" srcOrd="0" destOrd="0" presId="urn:microsoft.com/office/officeart/2005/8/layout/vProcess5"/>
    <dgm:cxn modelId="{10719515-AD19-D84B-BE41-A81BB3C13035}" type="presParOf" srcId="{FE971247-EF17-DA40-8F83-D2EE43EDBF37}" destId="{AF7205E7-BE7C-4C42-BF76-3112A37D5DFC}" srcOrd="1" destOrd="0" presId="urn:microsoft.com/office/officeart/2005/8/layout/vProcess5"/>
    <dgm:cxn modelId="{9BAD6E6E-010C-534B-B9DF-BCF81FDE6722}" type="presParOf" srcId="{FE971247-EF17-DA40-8F83-D2EE43EDBF37}" destId="{9CBF0F6E-87BB-E74E-91EE-EE6D2BCE960E}" srcOrd="2" destOrd="0" presId="urn:microsoft.com/office/officeart/2005/8/layout/vProcess5"/>
    <dgm:cxn modelId="{1FB424A5-56FA-B54B-8732-11C90C720C69}" type="presParOf" srcId="{FE971247-EF17-DA40-8F83-D2EE43EDBF37}" destId="{187E9E70-DDF6-934A-A11A-D1572344C42F}" srcOrd="3" destOrd="0" presId="urn:microsoft.com/office/officeart/2005/8/layout/vProcess5"/>
    <dgm:cxn modelId="{53CADE4C-6029-684C-A849-EB87036A4754}" type="presParOf" srcId="{FE971247-EF17-DA40-8F83-D2EE43EDBF37}" destId="{D38FFCCA-BCE0-2E45-AE6A-10A702FBC7E9}" srcOrd="4" destOrd="0" presId="urn:microsoft.com/office/officeart/2005/8/layout/vProcess5"/>
    <dgm:cxn modelId="{F989A574-0F5F-7746-A205-F84AC11ADBF2}" type="presParOf" srcId="{FE971247-EF17-DA40-8F83-D2EE43EDBF37}" destId="{B46695D7-910F-8B44-829A-D460EEA975BC}" srcOrd="5" destOrd="0" presId="urn:microsoft.com/office/officeart/2005/8/layout/vProcess5"/>
    <dgm:cxn modelId="{8A16250B-A4AF-F045-BF29-FA5C56974DC7}" type="presParOf" srcId="{FE971247-EF17-DA40-8F83-D2EE43EDBF37}" destId="{EEA0AFA4-527B-D043-B3CA-E1206435A441}" srcOrd="6" destOrd="0" presId="urn:microsoft.com/office/officeart/2005/8/layout/vProcess5"/>
    <dgm:cxn modelId="{08EBDDC4-D729-194F-81B7-05481A6BB22A}" type="presParOf" srcId="{FE971247-EF17-DA40-8F83-D2EE43EDBF37}" destId="{8F048553-611C-7245-8A2E-FD67CDA73B0D}" srcOrd="7" destOrd="0" presId="urn:microsoft.com/office/officeart/2005/8/layout/vProcess5"/>
    <dgm:cxn modelId="{839AD2F1-95CF-E647-937B-2E2F75C36BE6}" type="presParOf" srcId="{FE971247-EF17-DA40-8F83-D2EE43EDBF37}" destId="{E8A8F7FE-9D50-9C4D-AC08-262AB7A95EE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0ED0612-497C-1C4D-A1EA-D1B3D8B97A69}" type="doc">
      <dgm:prSet loTypeId="urn:microsoft.com/office/officeart/2009/layout/Reverse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E4897EC-6869-7641-A1B9-D3DAD93E26DC}">
      <dgm:prSet phldrT="[Text]"/>
      <dgm:spPr/>
      <dgm:t>
        <a:bodyPr/>
        <a:lstStyle/>
        <a:p>
          <a:r>
            <a:rPr lang="en-US" dirty="0" err="1" smtClean="0"/>
            <a:t>Constitutum</a:t>
          </a:r>
          <a:endParaRPr lang="en-US" dirty="0" smtClean="0"/>
        </a:p>
        <a:p>
          <a:r>
            <a:rPr lang="en-US" dirty="0" err="1" smtClean="0"/>
            <a:t>Constituer</a:t>
          </a:r>
          <a:endParaRPr lang="en-US" dirty="0" smtClean="0"/>
        </a:p>
        <a:p>
          <a:endParaRPr lang="en-US" dirty="0" smtClean="0"/>
        </a:p>
        <a:p>
          <a:endParaRPr lang="en-US" dirty="0" smtClean="0"/>
        </a:p>
        <a:p>
          <a:r>
            <a:rPr lang="en-US" dirty="0" err="1" smtClean="0"/>
            <a:t>menetapkan</a:t>
          </a:r>
          <a:endParaRPr lang="en-US" dirty="0"/>
        </a:p>
      </dgm:t>
    </dgm:pt>
    <dgm:pt modelId="{90B1EE66-DD9C-4A40-B1F2-CEA928EBAE32}" type="parTrans" cxnId="{5D96121A-6167-EB47-920B-1A0E87AF38DB}">
      <dgm:prSet/>
      <dgm:spPr/>
      <dgm:t>
        <a:bodyPr/>
        <a:lstStyle/>
        <a:p>
          <a:endParaRPr lang="en-US"/>
        </a:p>
      </dgm:t>
    </dgm:pt>
    <dgm:pt modelId="{78361022-AADA-714B-8000-F60A99E47D3A}" type="sibTrans" cxnId="{5D96121A-6167-EB47-920B-1A0E87AF38DB}">
      <dgm:prSet/>
      <dgm:spPr/>
      <dgm:t>
        <a:bodyPr/>
        <a:lstStyle/>
        <a:p>
          <a:endParaRPr lang="en-US"/>
        </a:p>
      </dgm:t>
    </dgm:pt>
    <dgm:pt modelId="{2D85D05B-9169-0842-8E46-1329FFE7A730}">
      <dgm:prSet phldrT="[Text]"/>
      <dgm:spPr/>
      <dgm:t>
        <a:bodyPr/>
        <a:lstStyle/>
        <a:p>
          <a:r>
            <a:rPr lang="en-US" dirty="0" err="1" smtClean="0"/>
            <a:t>Etate</a:t>
          </a:r>
          <a:r>
            <a:rPr lang="en-US" dirty="0" smtClean="0"/>
            <a:t> </a:t>
          </a:r>
        </a:p>
        <a:p>
          <a:r>
            <a:rPr lang="en-US" dirty="0" smtClean="0"/>
            <a:t>State</a:t>
          </a:r>
        </a:p>
        <a:p>
          <a:r>
            <a:rPr lang="en-US" dirty="0" err="1" smtClean="0"/>
            <a:t>Sttus</a:t>
          </a:r>
          <a:endParaRPr lang="en-US" dirty="0" smtClean="0"/>
        </a:p>
        <a:p>
          <a:endParaRPr lang="en-US" dirty="0" smtClean="0"/>
        </a:p>
        <a:p>
          <a:r>
            <a:rPr lang="en-US" dirty="0" err="1" smtClean="0"/>
            <a:t>kedudukan</a:t>
          </a:r>
          <a:endParaRPr lang="en-US" dirty="0" smtClean="0"/>
        </a:p>
        <a:p>
          <a:endParaRPr lang="en-US" dirty="0" smtClean="0"/>
        </a:p>
      </dgm:t>
    </dgm:pt>
    <dgm:pt modelId="{0274DE20-BD6B-4C42-B387-C1E047036DAC}" type="parTrans" cxnId="{4D62F515-540D-D84D-894F-7D23FCF0EA4B}">
      <dgm:prSet/>
      <dgm:spPr/>
      <dgm:t>
        <a:bodyPr/>
        <a:lstStyle/>
        <a:p>
          <a:endParaRPr lang="en-US"/>
        </a:p>
      </dgm:t>
    </dgm:pt>
    <dgm:pt modelId="{F3A1EC55-C5D6-DF4D-ACBD-56B374A57A1F}" type="sibTrans" cxnId="{4D62F515-540D-D84D-894F-7D23FCF0EA4B}">
      <dgm:prSet/>
      <dgm:spPr/>
      <dgm:t>
        <a:bodyPr/>
        <a:lstStyle/>
        <a:p>
          <a:endParaRPr lang="en-US"/>
        </a:p>
      </dgm:t>
    </dgm:pt>
    <dgm:pt modelId="{A935397D-873A-CA4F-800A-140FE3E7293E}" type="pres">
      <dgm:prSet presAssocID="{00ED0612-497C-1C4D-A1EA-D1B3D8B97A69}" presName="Name0" presStyleCnt="0">
        <dgm:presLayoutVars>
          <dgm:chMax val="2"/>
          <dgm:chPref val="2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808A1DAE-BE41-3645-8CD1-5D3E7BC5A3D7}" type="pres">
      <dgm:prSet presAssocID="{00ED0612-497C-1C4D-A1EA-D1B3D8B97A69}" presName="Lef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72EA32-7BD8-9046-8C32-9EB5D97EC612}" type="pres">
      <dgm:prSet presAssocID="{00ED0612-497C-1C4D-A1EA-D1B3D8B97A69}" presName="LeftNode" presStyleLbl="bgImgPlace1" presStyleIdx="0" presStyleCnt="2">
        <dgm:presLayoutVars>
          <dgm:chMax val="2"/>
          <dgm:chPref val="2"/>
        </dgm:presLayoutVars>
      </dgm:prSet>
      <dgm:spPr/>
      <dgm:t>
        <a:bodyPr/>
        <a:lstStyle/>
        <a:p>
          <a:endParaRPr lang="en-US"/>
        </a:p>
      </dgm:t>
    </dgm:pt>
    <dgm:pt modelId="{4DE74EE3-887E-D74A-A71D-A805C345AD6D}" type="pres">
      <dgm:prSet presAssocID="{00ED0612-497C-1C4D-A1EA-D1B3D8B97A69}" presName="Righ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8F4DAF-CF6F-624B-A4C7-4F40DDAA72F7}" type="pres">
      <dgm:prSet presAssocID="{00ED0612-497C-1C4D-A1EA-D1B3D8B97A69}" presName="RightNode" presStyleLbl="bgImgPlace1" presStyleIdx="1" presStyleCnt="2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C346F1A1-C418-5E45-ABFA-6C83B279A68D}" type="pres">
      <dgm:prSet presAssocID="{00ED0612-497C-1C4D-A1EA-D1B3D8B97A69}" presName="TopArrow" presStyleLbl="node1" presStyleIdx="0" presStyleCnt="2"/>
      <dgm:spPr/>
    </dgm:pt>
    <dgm:pt modelId="{2CCC010F-A42E-4E47-A103-3C6D6263B740}" type="pres">
      <dgm:prSet presAssocID="{00ED0612-497C-1C4D-A1EA-D1B3D8B97A69}" presName="BottomArrow" presStyleLbl="node1" presStyleIdx="1" presStyleCnt="2"/>
      <dgm:spPr/>
    </dgm:pt>
  </dgm:ptLst>
  <dgm:cxnLst>
    <dgm:cxn modelId="{4D62F515-540D-D84D-894F-7D23FCF0EA4B}" srcId="{00ED0612-497C-1C4D-A1EA-D1B3D8B97A69}" destId="{2D85D05B-9169-0842-8E46-1329FFE7A730}" srcOrd="1" destOrd="0" parTransId="{0274DE20-BD6B-4C42-B387-C1E047036DAC}" sibTransId="{F3A1EC55-C5D6-DF4D-ACBD-56B374A57A1F}"/>
    <dgm:cxn modelId="{36664BC7-F105-AA40-999D-89C5C6DC2E7C}" type="presOf" srcId="{0E4897EC-6869-7641-A1B9-D3DAD93E26DC}" destId="{A272EA32-7BD8-9046-8C32-9EB5D97EC612}" srcOrd="1" destOrd="0" presId="urn:microsoft.com/office/officeart/2009/layout/ReverseList"/>
    <dgm:cxn modelId="{32576B5B-9CA6-6D40-ADF6-1A0D9332E886}" type="presOf" srcId="{2D85D05B-9169-0842-8E46-1329FFE7A730}" destId="{4DE74EE3-887E-D74A-A71D-A805C345AD6D}" srcOrd="0" destOrd="0" presId="urn:microsoft.com/office/officeart/2009/layout/ReverseList"/>
    <dgm:cxn modelId="{5D96121A-6167-EB47-920B-1A0E87AF38DB}" srcId="{00ED0612-497C-1C4D-A1EA-D1B3D8B97A69}" destId="{0E4897EC-6869-7641-A1B9-D3DAD93E26DC}" srcOrd="0" destOrd="0" parTransId="{90B1EE66-DD9C-4A40-B1F2-CEA928EBAE32}" sibTransId="{78361022-AADA-714B-8000-F60A99E47D3A}"/>
    <dgm:cxn modelId="{4F0D50F5-8085-1043-A77F-BD04AA3A9A2D}" type="presOf" srcId="{0E4897EC-6869-7641-A1B9-D3DAD93E26DC}" destId="{808A1DAE-BE41-3645-8CD1-5D3E7BC5A3D7}" srcOrd="0" destOrd="0" presId="urn:microsoft.com/office/officeart/2009/layout/ReverseList"/>
    <dgm:cxn modelId="{DA1DDAA9-B11D-FA44-80CC-61383B787BA4}" type="presOf" srcId="{2D85D05B-9169-0842-8E46-1329FFE7A730}" destId="{448F4DAF-CF6F-624B-A4C7-4F40DDAA72F7}" srcOrd="1" destOrd="0" presId="urn:microsoft.com/office/officeart/2009/layout/ReverseList"/>
    <dgm:cxn modelId="{A2C9F846-9FC2-6D4D-96DE-9206BE1BC0D8}" type="presOf" srcId="{00ED0612-497C-1C4D-A1EA-D1B3D8B97A69}" destId="{A935397D-873A-CA4F-800A-140FE3E7293E}" srcOrd="0" destOrd="0" presId="urn:microsoft.com/office/officeart/2009/layout/ReverseList"/>
    <dgm:cxn modelId="{088BED53-1A1B-0249-8903-F14CB45AAC0E}" type="presParOf" srcId="{A935397D-873A-CA4F-800A-140FE3E7293E}" destId="{808A1DAE-BE41-3645-8CD1-5D3E7BC5A3D7}" srcOrd="0" destOrd="0" presId="urn:microsoft.com/office/officeart/2009/layout/ReverseList"/>
    <dgm:cxn modelId="{7DC8BEE6-B364-7C41-AE01-64D1CEB0B005}" type="presParOf" srcId="{A935397D-873A-CA4F-800A-140FE3E7293E}" destId="{A272EA32-7BD8-9046-8C32-9EB5D97EC612}" srcOrd="1" destOrd="0" presId="urn:microsoft.com/office/officeart/2009/layout/ReverseList"/>
    <dgm:cxn modelId="{159260B0-0498-CD4A-B98A-DAD45D35F191}" type="presParOf" srcId="{A935397D-873A-CA4F-800A-140FE3E7293E}" destId="{4DE74EE3-887E-D74A-A71D-A805C345AD6D}" srcOrd="2" destOrd="0" presId="urn:microsoft.com/office/officeart/2009/layout/ReverseList"/>
    <dgm:cxn modelId="{13723DF2-578B-6C43-9AC3-B696A7B489AA}" type="presParOf" srcId="{A935397D-873A-CA4F-800A-140FE3E7293E}" destId="{448F4DAF-CF6F-624B-A4C7-4F40DDAA72F7}" srcOrd="3" destOrd="0" presId="urn:microsoft.com/office/officeart/2009/layout/ReverseList"/>
    <dgm:cxn modelId="{0CD5303C-4A38-EA4A-B55B-C73DA9835076}" type="presParOf" srcId="{A935397D-873A-CA4F-800A-140FE3E7293E}" destId="{C346F1A1-C418-5E45-ABFA-6C83B279A68D}" srcOrd="4" destOrd="0" presId="urn:microsoft.com/office/officeart/2009/layout/ReverseList"/>
    <dgm:cxn modelId="{13D3B6BB-E6BF-E945-AE23-DE4851B4F290}" type="presParOf" srcId="{A935397D-873A-CA4F-800A-140FE3E7293E}" destId="{2CCC010F-A42E-4E47-A103-3C6D6263B740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0DC607F-B9E4-9045-80B6-F0F0BE6E5937}" type="doc">
      <dgm:prSet loTypeId="urn:microsoft.com/office/officeart/2005/8/layout/cycle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FBB6BB9-E7E7-7E40-A49A-527326BE3553}">
      <dgm:prSet phldrT="[Text]"/>
      <dgm:spPr/>
      <dgm:t>
        <a:bodyPr/>
        <a:lstStyle/>
        <a:p>
          <a:r>
            <a:rPr lang="en-US" dirty="0" err="1" smtClean="0"/>
            <a:t>Merdeka</a:t>
          </a:r>
          <a:endParaRPr lang="en-US" dirty="0"/>
        </a:p>
      </dgm:t>
    </dgm:pt>
    <dgm:pt modelId="{7CA6A948-A519-5E4C-982F-4CFD4B970DEC}" type="parTrans" cxnId="{ED3E84D7-AEFA-FB48-84C7-A58F91B61C3B}">
      <dgm:prSet/>
      <dgm:spPr/>
      <dgm:t>
        <a:bodyPr/>
        <a:lstStyle/>
        <a:p>
          <a:endParaRPr lang="en-US"/>
        </a:p>
      </dgm:t>
    </dgm:pt>
    <dgm:pt modelId="{D99BC49B-F967-F842-B24E-DA12A554857D}" type="sibTrans" cxnId="{ED3E84D7-AEFA-FB48-84C7-A58F91B61C3B}">
      <dgm:prSet/>
      <dgm:spPr/>
      <dgm:t>
        <a:bodyPr/>
        <a:lstStyle/>
        <a:p>
          <a:endParaRPr lang="en-US"/>
        </a:p>
      </dgm:t>
    </dgm:pt>
    <dgm:pt modelId="{4FE502E8-C42A-C14C-81DA-FF0001892593}">
      <dgm:prSet phldrT="[Text]"/>
      <dgm:spPr/>
      <dgm:t>
        <a:bodyPr/>
        <a:lstStyle/>
        <a:p>
          <a:r>
            <a:rPr lang="en-US" dirty="0" err="1" smtClean="0"/>
            <a:t>Bersatu</a:t>
          </a:r>
          <a:endParaRPr lang="en-US" dirty="0"/>
        </a:p>
      </dgm:t>
    </dgm:pt>
    <dgm:pt modelId="{19BF3ADD-0E03-E14E-BE1F-F779E48CE0DA}" type="parTrans" cxnId="{EC3372B8-18EB-5447-AFCB-B57A9724C1D2}">
      <dgm:prSet/>
      <dgm:spPr/>
      <dgm:t>
        <a:bodyPr/>
        <a:lstStyle/>
        <a:p>
          <a:endParaRPr lang="en-US"/>
        </a:p>
      </dgm:t>
    </dgm:pt>
    <dgm:pt modelId="{CB803682-9204-7D44-AEC2-61DA2E06DECC}" type="sibTrans" cxnId="{EC3372B8-18EB-5447-AFCB-B57A9724C1D2}">
      <dgm:prSet/>
      <dgm:spPr/>
      <dgm:t>
        <a:bodyPr/>
        <a:lstStyle/>
        <a:p>
          <a:endParaRPr lang="en-US"/>
        </a:p>
      </dgm:t>
    </dgm:pt>
    <dgm:pt modelId="{A250EDD9-A149-A24F-B7A5-BD5591D2507E}">
      <dgm:prSet phldrT="[Text]"/>
      <dgm:spPr/>
      <dgm:t>
        <a:bodyPr/>
        <a:lstStyle/>
        <a:p>
          <a:r>
            <a:rPr lang="en-US" dirty="0" err="1" smtClean="0"/>
            <a:t>Berdaulat</a:t>
          </a:r>
          <a:endParaRPr lang="en-US" dirty="0"/>
        </a:p>
      </dgm:t>
    </dgm:pt>
    <dgm:pt modelId="{D2B64624-79F4-A641-A0F2-DF5BEDEAC52C}" type="parTrans" cxnId="{367CAE93-ADB4-E94F-A2C9-5F1C860D3291}">
      <dgm:prSet/>
      <dgm:spPr/>
      <dgm:t>
        <a:bodyPr/>
        <a:lstStyle/>
        <a:p>
          <a:endParaRPr lang="en-US"/>
        </a:p>
      </dgm:t>
    </dgm:pt>
    <dgm:pt modelId="{F4A9950C-013C-2545-ACA5-5DFEEC7671D3}" type="sibTrans" cxnId="{367CAE93-ADB4-E94F-A2C9-5F1C860D3291}">
      <dgm:prSet/>
      <dgm:spPr/>
      <dgm:t>
        <a:bodyPr/>
        <a:lstStyle/>
        <a:p>
          <a:endParaRPr lang="en-US"/>
        </a:p>
      </dgm:t>
    </dgm:pt>
    <dgm:pt modelId="{F416DDED-AA29-C848-98BF-938878DCA8CA}">
      <dgm:prSet phldrT="[Text]"/>
      <dgm:spPr/>
      <dgm:t>
        <a:bodyPr/>
        <a:lstStyle/>
        <a:p>
          <a:r>
            <a:rPr lang="en-US" dirty="0" err="1" smtClean="0"/>
            <a:t>Adil</a:t>
          </a:r>
          <a:endParaRPr lang="en-US" dirty="0"/>
        </a:p>
      </dgm:t>
    </dgm:pt>
    <dgm:pt modelId="{AD28FE06-5EE1-1B4B-9DD8-33BB78E6B8A8}" type="parTrans" cxnId="{3AF979C0-BA32-6242-AECB-4CE9CEB1BEBF}">
      <dgm:prSet/>
      <dgm:spPr/>
      <dgm:t>
        <a:bodyPr/>
        <a:lstStyle/>
        <a:p>
          <a:endParaRPr lang="en-US"/>
        </a:p>
      </dgm:t>
    </dgm:pt>
    <dgm:pt modelId="{81282C5F-964C-A549-BCA6-C0B0CEAFC3CD}" type="sibTrans" cxnId="{3AF979C0-BA32-6242-AECB-4CE9CEB1BEBF}">
      <dgm:prSet/>
      <dgm:spPr/>
      <dgm:t>
        <a:bodyPr/>
        <a:lstStyle/>
        <a:p>
          <a:endParaRPr lang="en-US"/>
        </a:p>
      </dgm:t>
    </dgm:pt>
    <dgm:pt modelId="{537D04F7-FCEA-7843-B215-367C560D9C88}">
      <dgm:prSet phldrT="[Text]"/>
      <dgm:spPr/>
      <dgm:t>
        <a:bodyPr/>
        <a:lstStyle/>
        <a:p>
          <a:r>
            <a:rPr lang="en-US" dirty="0" err="1" smtClean="0"/>
            <a:t>Makmur</a:t>
          </a:r>
          <a:endParaRPr lang="en-US" dirty="0"/>
        </a:p>
      </dgm:t>
    </dgm:pt>
    <dgm:pt modelId="{E0A6DC32-F6D6-104C-AAF8-BB9350C0917E}" type="parTrans" cxnId="{78F804D8-746D-C842-A84B-D108B7787335}">
      <dgm:prSet/>
      <dgm:spPr/>
      <dgm:t>
        <a:bodyPr/>
        <a:lstStyle/>
        <a:p>
          <a:endParaRPr lang="en-US"/>
        </a:p>
      </dgm:t>
    </dgm:pt>
    <dgm:pt modelId="{D80DCB88-0FCD-E345-A4D4-8E4C5C218243}" type="sibTrans" cxnId="{78F804D8-746D-C842-A84B-D108B7787335}">
      <dgm:prSet/>
      <dgm:spPr/>
      <dgm:t>
        <a:bodyPr/>
        <a:lstStyle/>
        <a:p>
          <a:endParaRPr lang="en-US"/>
        </a:p>
      </dgm:t>
    </dgm:pt>
    <dgm:pt modelId="{5D98E552-A09F-394E-A1B1-A7C05C9A7EAD}" type="pres">
      <dgm:prSet presAssocID="{F0DC607F-B9E4-9045-80B6-F0F0BE6E593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BB7C8E0-FFD8-A241-8A62-8FFBB4A83AD6}" type="pres">
      <dgm:prSet presAssocID="{0FBB6BB9-E7E7-7E40-A49A-527326BE355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C5A9B6-11AB-6F46-88D1-0E6CA1EBFAB0}" type="pres">
      <dgm:prSet presAssocID="{D99BC49B-F967-F842-B24E-DA12A554857D}" presName="sibTrans" presStyleLbl="sibTrans2D1" presStyleIdx="0" presStyleCnt="5"/>
      <dgm:spPr/>
      <dgm:t>
        <a:bodyPr/>
        <a:lstStyle/>
        <a:p>
          <a:endParaRPr lang="en-US"/>
        </a:p>
      </dgm:t>
    </dgm:pt>
    <dgm:pt modelId="{4B3184BA-4307-4043-84D1-3C335AE1568B}" type="pres">
      <dgm:prSet presAssocID="{D99BC49B-F967-F842-B24E-DA12A554857D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8E500F77-3640-564D-9715-FE32BEFAEBAE}" type="pres">
      <dgm:prSet presAssocID="{4FE502E8-C42A-C14C-81DA-FF000189259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0D38AA-3B82-D242-BA9D-C1CAC6643230}" type="pres">
      <dgm:prSet presAssocID="{CB803682-9204-7D44-AEC2-61DA2E06DECC}" presName="sibTrans" presStyleLbl="sibTrans2D1" presStyleIdx="1" presStyleCnt="5"/>
      <dgm:spPr/>
      <dgm:t>
        <a:bodyPr/>
        <a:lstStyle/>
        <a:p>
          <a:endParaRPr lang="en-US"/>
        </a:p>
      </dgm:t>
    </dgm:pt>
    <dgm:pt modelId="{AD525012-A3A6-BC4B-8D5C-0F49D1BFF916}" type="pres">
      <dgm:prSet presAssocID="{CB803682-9204-7D44-AEC2-61DA2E06DECC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0DAE2ED3-08ED-BB46-950A-AD4515E6B8C7}" type="pres">
      <dgm:prSet presAssocID="{A250EDD9-A149-A24F-B7A5-BD5591D2507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485C1C-71A2-9041-ABBA-2EA2970D651E}" type="pres">
      <dgm:prSet presAssocID="{F4A9950C-013C-2545-ACA5-5DFEEC7671D3}" presName="sibTrans" presStyleLbl="sibTrans2D1" presStyleIdx="2" presStyleCnt="5"/>
      <dgm:spPr/>
      <dgm:t>
        <a:bodyPr/>
        <a:lstStyle/>
        <a:p>
          <a:endParaRPr lang="en-US"/>
        </a:p>
      </dgm:t>
    </dgm:pt>
    <dgm:pt modelId="{6D47A189-0515-0547-9036-9782873A6D9D}" type="pres">
      <dgm:prSet presAssocID="{F4A9950C-013C-2545-ACA5-5DFEEC7671D3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F3BB874B-25DA-5D4F-BEFA-34B1937F0612}" type="pres">
      <dgm:prSet presAssocID="{F416DDED-AA29-C848-98BF-938878DCA8C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78BB1D-812F-4B47-8AA7-4214D42EA9D7}" type="pres">
      <dgm:prSet presAssocID="{81282C5F-964C-A549-BCA6-C0B0CEAFC3CD}" presName="sibTrans" presStyleLbl="sibTrans2D1" presStyleIdx="3" presStyleCnt="5"/>
      <dgm:spPr/>
      <dgm:t>
        <a:bodyPr/>
        <a:lstStyle/>
        <a:p>
          <a:endParaRPr lang="en-US"/>
        </a:p>
      </dgm:t>
    </dgm:pt>
    <dgm:pt modelId="{46A0DB85-136B-D849-8146-45F7DCCBBDAA}" type="pres">
      <dgm:prSet presAssocID="{81282C5F-964C-A549-BCA6-C0B0CEAFC3CD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5195043B-2857-F142-A161-0130B1A076DF}" type="pres">
      <dgm:prSet presAssocID="{537D04F7-FCEA-7843-B215-367C560D9C8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11F5B4-9D48-3946-BB2A-C478A0E64E3A}" type="pres">
      <dgm:prSet presAssocID="{D80DCB88-0FCD-E345-A4D4-8E4C5C218243}" presName="sibTrans" presStyleLbl="sibTrans2D1" presStyleIdx="4" presStyleCnt="5"/>
      <dgm:spPr/>
      <dgm:t>
        <a:bodyPr/>
        <a:lstStyle/>
        <a:p>
          <a:endParaRPr lang="en-US"/>
        </a:p>
      </dgm:t>
    </dgm:pt>
    <dgm:pt modelId="{24C02673-1FB0-BA4F-8690-B25DF51647C8}" type="pres">
      <dgm:prSet presAssocID="{D80DCB88-0FCD-E345-A4D4-8E4C5C218243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611266B1-DAE4-BA43-BA0E-AA79075A1AD3}" type="presOf" srcId="{CB803682-9204-7D44-AEC2-61DA2E06DECC}" destId="{1F0D38AA-3B82-D242-BA9D-C1CAC6643230}" srcOrd="0" destOrd="0" presId="urn:microsoft.com/office/officeart/2005/8/layout/cycle2"/>
    <dgm:cxn modelId="{3E3690E1-CA0D-8A42-AB8C-50B2256CDC23}" type="presOf" srcId="{A250EDD9-A149-A24F-B7A5-BD5591D2507E}" destId="{0DAE2ED3-08ED-BB46-950A-AD4515E6B8C7}" srcOrd="0" destOrd="0" presId="urn:microsoft.com/office/officeart/2005/8/layout/cycle2"/>
    <dgm:cxn modelId="{F0E3961B-76DE-AF49-BCA3-48643718F715}" type="presOf" srcId="{F4A9950C-013C-2545-ACA5-5DFEEC7671D3}" destId="{A7485C1C-71A2-9041-ABBA-2EA2970D651E}" srcOrd="0" destOrd="0" presId="urn:microsoft.com/office/officeart/2005/8/layout/cycle2"/>
    <dgm:cxn modelId="{3AF979C0-BA32-6242-AECB-4CE9CEB1BEBF}" srcId="{F0DC607F-B9E4-9045-80B6-F0F0BE6E5937}" destId="{F416DDED-AA29-C848-98BF-938878DCA8CA}" srcOrd="3" destOrd="0" parTransId="{AD28FE06-5EE1-1B4B-9DD8-33BB78E6B8A8}" sibTransId="{81282C5F-964C-A549-BCA6-C0B0CEAFC3CD}"/>
    <dgm:cxn modelId="{AA570329-755A-7546-BBF7-C15A16CABF4C}" type="presOf" srcId="{D80DCB88-0FCD-E345-A4D4-8E4C5C218243}" destId="{CC11F5B4-9D48-3946-BB2A-C478A0E64E3A}" srcOrd="0" destOrd="0" presId="urn:microsoft.com/office/officeart/2005/8/layout/cycle2"/>
    <dgm:cxn modelId="{28EAC0FF-43B3-7A4A-8C7A-25C7C6BC84B8}" type="presOf" srcId="{F0DC607F-B9E4-9045-80B6-F0F0BE6E5937}" destId="{5D98E552-A09F-394E-A1B1-A7C05C9A7EAD}" srcOrd="0" destOrd="0" presId="urn:microsoft.com/office/officeart/2005/8/layout/cycle2"/>
    <dgm:cxn modelId="{2EB47167-BF51-4749-96AA-441AC8D5BDF8}" type="presOf" srcId="{81282C5F-964C-A549-BCA6-C0B0CEAFC3CD}" destId="{4478BB1D-812F-4B47-8AA7-4214D42EA9D7}" srcOrd="0" destOrd="0" presId="urn:microsoft.com/office/officeart/2005/8/layout/cycle2"/>
    <dgm:cxn modelId="{30E8676C-4EAD-4944-B205-92A644272154}" type="presOf" srcId="{4FE502E8-C42A-C14C-81DA-FF0001892593}" destId="{8E500F77-3640-564D-9715-FE32BEFAEBAE}" srcOrd="0" destOrd="0" presId="urn:microsoft.com/office/officeart/2005/8/layout/cycle2"/>
    <dgm:cxn modelId="{72CF2608-9FB9-9843-BEAC-DD645AB426A9}" type="presOf" srcId="{81282C5F-964C-A549-BCA6-C0B0CEAFC3CD}" destId="{46A0DB85-136B-D849-8146-45F7DCCBBDAA}" srcOrd="1" destOrd="0" presId="urn:microsoft.com/office/officeart/2005/8/layout/cycle2"/>
    <dgm:cxn modelId="{EC825637-C5FB-A74E-835D-4B7FF44C7620}" type="presOf" srcId="{D99BC49B-F967-F842-B24E-DA12A554857D}" destId="{7AC5A9B6-11AB-6F46-88D1-0E6CA1EBFAB0}" srcOrd="0" destOrd="0" presId="urn:microsoft.com/office/officeart/2005/8/layout/cycle2"/>
    <dgm:cxn modelId="{ED3E84D7-AEFA-FB48-84C7-A58F91B61C3B}" srcId="{F0DC607F-B9E4-9045-80B6-F0F0BE6E5937}" destId="{0FBB6BB9-E7E7-7E40-A49A-527326BE3553}" srcOrd="0" destOrd="0" parTransId="{7CA6A948-A519-5E4C-982F-4CFD4B970DEC}" sibTransId="{D99BC49B-F967-F842-B24E-DA12A554857D}"/>
    <dgm:cxn modelId="{78F804D8-746D-C842-A84B-D108B7787335}" srcId="{F0DC607F-B9E4-9045-80B6-F0F0BE6E5937}" destId="{537D04F7-FCEA-7843-B215-367C560D9C88}" srcOrd="4" destOrd="0" parTransId="{E0A6DC32-F6D6-104C-AAF8-BB9350C0917E}" sibTransId="{D80DCB88-0FCD-E345-A4D4-8E4C5C218243}"/>
    <dgm:cxn modelId="{DD01FABB-3293-914B-846A-AC0A21DC1CA8}" type="presOf" srcId="{0FBB6BB9-E7E7-7E40-A49A-527326BE3553}" destId="{BBB7C8E0-FFD8-A241-8A62-8FFBB4A83AD6}" srcOrd="0" destOrd="0" presId="urn:microsoft.com/office/officeart/2005/8/layout/cycle2"/>
    <dgm:cxn modelId="{C5D21FB9-0552-F245-AE52-7A296DC67594}" type="presOf" srcId="{CB803682-9204-7D44-AEC2-61DA2E06DECC}" destId="{AD525012-A3A6-BC4B-8D5C-0F49D1BFF916}" srcOrd="1" destOrd="0" presId="urn:microsoft.com/office/officeart/2005/8/layout/cycle2"/>
    <dgm:cxn modelId="{B6FB0541-EC19-F340-B2F7-5CEE26463134}" type="presOf" srcId="{537D04F7-FCEA-7843-B215-367C560D9C88}" destId="{5195043B-2857-F142-A161-0130B1A076DF}" srcOrd="0" destOrd="0" presId="urn:microsoft.com/office/officeart/2005/8/layout/cycle2"/>
    <dgm:cxn modelId="{0AC00602-F0A9-4F42-BF5E-DDA7BA6A10FA}" type="presOf" srcId="{F416DDED-AA29-C848-98BF-938878DCA8CA}" destId="{F3BB874B-25DA-5D4F-BEFA-34B1937F0612}" srcOrd="0" destOrd="0" presId="urn:microsoft.com/office/officeart/2005/8/layout/cycle2"/>
    <dgm:cxn modelId="{367CAE93-ADB4-E94F-A2C9-5F1C860D3291}" srcId="{F0DC607F-B9E4-9045-80B6-F0F0BE6E5937}" destId="{A250EDD9-A149-A24F-B7A5-BD5591D2507E}" srcOrd="2" destOrd="0" parTransId="{D2B64624-79F4-A641-A0F2-DF5BEDEAC52C}" sibTransId="{F4A9950C-013C-2545-ACA5-5DFEEC7671D3}"/>
    <dgm:cxn modelId="{EC3372B8-18EB-5447-AFCB-B57A9724C1D2}" srcId="{F0DC607F-B9E4-9045-80B6-F0F0BE6E5937}" destId="{4FE502E8-C42A-C14C-81DA-FF0001892593}" srcOrd="1" destOrd="0" parTransId="{19BF3ADD-0E03-E14E-BE1F-F779E48CE0DA}" sibTransId="{CB803682-9204-7D44-AEC2-61DA2E06DECC}"/>
    <dgm:cxn modelId="{2522B908-FAFC-AB45-A68A-202F19A6FDAD}" type="presOf" srcId="{F4A9950C-013C-2545-ACA5-5DFEEC7671D3}" destId="{6D47A189-0515-0547-9036-9782873A6D9D}" srcOrd="1" destOrd="0" presId="urn:microsoft.com/office/officeart/2005/8/layout/cycle2"/>
    <dgm:cxn modelId="{EBD94C7F-8D5C-9243-B5B9-E4D2E2F8C94D}" type="presOf" srcId="{D99BC49B-F967-F842-B24E-DA12A554857D}" destId="{4B3184BA-4307-4043-84D1-3C335AE1568B}" srcOrd="1" destOrd="0" presId="urn:microsoft.com/office/officeart/2005/8/layout/cycle2"/>
    <dgm:cxn modelId="{C50EB520-7181-284F-9749-FB70B0350068}" type="presOf" srcId="{D80DCB88-0FCD-E345-A4D4-8E4C5C218243}" destId="{24C02673-1FB0-BA4F-8690-B25DF51647C8}" srcOrd="1" destOrd="0" presId="urn:microsoft.com/office/officeart/2005/8/layout/cycle2"/>
    <dgm:cxn modelId="{EECA9521-C614-7545-93B7-46969A10CE2D}" type="presParOf" srcId="{5D98E552-A09F-394E-A1B1-A7C05C9A7EAD}" destId="{BBB7C8E0-FFD8-A241-8A62-8FFBB4A83AD6}" srcOrd="0" destOrd="0" presId="urn:microsoft.com/office/officeart/2005/8/layout/cycle2"/>
    <dgm:cxn modelId="{EC0787D7-4ACE-254F-A1AD-B53B91C4B420}" type="presParOf" srcId="{5D98E552-A09F-394E-A1B1-A7C05C9A7EAD}" destId="{7AC5A9B6-11AB-6F46-88D1-0E6CA1EBFAB0}" srcOrd="1" destOrd="0" presId="urn:microsoft.com/office/officeart/2005/8/layout/cycle2"/>
    <dgm:cxn modelId="{B6624D09-B99F-0348-97D1-B0A5CCECFA9F}" type="presParOf" srcId="{7AC5A9B6-11AB-6F46-88D1-0E6CA1EBFAB0}" destId="{4B3184BA-4307-4043-84D1-3C335AE1568B}" srcOrd="0" destOrd="0" presId="urn:microsoft.com/office/officeart/2005/8/layout/cycle2"/>
    <dgm:cxn modelId="{C017ABE4-4AC7-C343-A044-8039D848C3DB}" type="presParOf" srcId="{5D98E552-A09F-394E-A1B1-A7C05C9A7EAD}" destId="{8E500F77-3640-564D-9715-FE32BEFAEBAE}" srcOrd="2" destOrd="0" presId="urn:microsoft.com/office/officeart/2005/8/layout/cycle2"/>
    <dgm:cxn modelId="{BEEBF395-CFBF-344B-B714-356BE176FE96}" type="presParOf" srcId="{5D98E552-A09F-394E-A1B1-A7C05C9A7EAD}" destId="{1F0D38AA-3B82-D242-BA9D-C1CAC6643230}" srcOrd="3" destOrd="0" presId="urn:microsoft.com/office/officeart/2005/8/layout/cycle2"/>
    <dgm:cxn modelId="{05A18F2D-F4EE-AA44-A3E5-1BC2BB5CBEAD}" type="presParOf" srcId="{1F0D38AA-3B82-D242-BA9D-C1CAC6643230}" destId="{AD525012-A3A6-BC4B-8D5C-0F49D1BFF916}" srcOrd="0" destOrd="0" presId="urn:microsoft.com/office/officeart/2005/8/layout/cycle2"/>
    <dgm:cxn modelId="{490FF421-63B4-9448-A0FF-46A521B82B9E}" type="presParOf" srcId="{5D98E552-A09F-394E-A1B1-A7C05C9A7EAD}" destId="{0DAE2ED3-08ED-BB46-950A-AD4515E6B8C7}" srcOrd="4" destOrd="0" presId="urn:microsoft.com/office/officeart/2005/8/layout/cycle2"/>
    <dgm:cxn modelId="{0A420C66-A551-7341-BB8E-48C50EB76F06}" type="presParOf" srcId="{5D98E552-A09F-394E-A1B1-A7C05C9A7EAD}" destId="{A7485C1C-71A2-9041-ABBA-2EA2970D651E}" srcOrd="5" destOrd="0" presId="urn:microsoft.com/office/officeart/2005/8/layout/cycle2"/>
    <dgm:cxn modelId="{EA2C9345-965B-FC44-A358-A858FC937841}" type="presParOf" srcId="{A7485C1C-71A2-9041-ABBA-2EA2970D651E}" destId="{6D47A189-0515-0547-9036-9782873A6D9D}" srcOrd="0" destOrd="0" presId="urn:microsoft.com/office/officeart/2005/8/layout/cycle2"/>
    <dgm:cxn modelId="{EBD9AEBE-6ED9-6C43-BE75-7A2CF222963A}" type="presParOf" srcId="{5D98E552-A09F-394E-A1B1-A7C05C9A7EAD}" destId="{F3BB874B-25DA-5D4F-BEFA-34B1937F0612}" srcOrd="6" destOrd="0" presId="urn:microsoft.com/office/officeart/2005/8/layout/cycle2"/>
    <dgm:cxn modelId="{B1D55357-36FE-3F47-BFE6-E190B72E0074}" type="presParOf" srcId="{5D98E552-A09F-394E-A1B1-A7C05C9A7EAD}" destId="{4478BB1D-812F-4B47-8AA7-4214D42EA9D7}" srcOrd="7" destOrd="0" presId="urn:microsoft.com/office/officeart/2005/8/layout/cycle2"/>
    <dgm:cxn modelId="{42E891C9-2C3C-5645-BE83-7A362458E1B7}" type="presParOf" srcId="{4478BB1D-812F-4B47-8AA7-4214D42EA9D7}" destId="{46A0DB85-136B-D849-8146-45F7DCCBBDAA}" srcOrd="0" destOrd="0" presId="urn:microsoft.com/office/officeart/2005/8/layout/cycle2"/>
    <dgm:cxn modelId="{6BDF8703-D907-B54A-802D-AF43E8B5AB42}" type="presParOf" srcId="{5D98E552-A09F-394E-A1B1-A7C05C9A7EAD}" destId="{5195043B-2857-F142-A161-0130B1A076DF}" srcOrd="8" destOrd="0" presId="urn:microsoft.com/office/officeart/2005/8/layout/cycle2"/>
    <dgm:cxn modelId="{6AEEA9CD-C00E-ED42-A00C-29DF25113A01}" type="presParOf" srcId="{5D98E552-A09F-394E-A1B1-A7C05C9A7EAD}" destId="{CC11F5B4-9D48-3946-BB2A-C478A0E64E3A}" srcOrd="9" destOrd="0" presId="urn:microsoft.com/office/officeart/2005/8/layout/cycle2"/>
    <dgm:cxn modelId="{56DD892A-866F-194D-816B-F6B9B2CF5390}" type="presParOf" srcId="{CC11F5B4-9D48-3946-BB2A-C478A0E64E3A}" destId="{24C02673-1FB0-BA4F-8690-B25DF51647C8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B0CDABB-6258-5747-83F0-E8FC873ED543}" type="doc">
      <dgm:prSet loTypeId="urn:microsoft.com/office/officeart/2005/8/layout/cycle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DD6217-92B2-404E-B9A5-C72204B3A894}">
      <dgm:prSet phldrT="[Text]"/>
      <dgm:spPr/>
      <dgm:t>
        <a:bodyPr/>
        <a:lstStyle/>
        <a:p>
          <a:r>
            <a:rPr lang="en-US" dirty="0" err="1" smtClean="0"/>
            <a:t>Melindungi</a:t>
          </a:r>
          <a:r>
            <a:rPr lang="en-US" dirty="0" smtClean="0"/>
            <a:t> </a:t>
          </a:r>
          <a:r>
            <a:rPr lang="en-US" dirty="0" err="1" smtClean="0"/>
            <a:t>Segenap</a:t>
          </a:r>
          <a:r>
            <a:rPr lang="en-US" dirty="0" smtClean="0"/>
            <a:t> </a:t>
          </a:r>
          <a:r>
            <a:rPr lang="en-US" dirty="0" err="1" smtClean="0"/>
            <a:t>bngsa</a:t>
          </a:r>
          <a:endParaRPr lang="en-US" dirty="0"/>
        </a:p>
      </dgm:t>
    </dgm:pt>
    <dgm:pt modelId="{82EE6D1D-8DB8-5946-B3B9-A009C8ECD0E1}" type="parTrans" cxnId="{5DF30819-270B-514E-8303-AD5174219A6E}">
      <dgm:prSet/>
      <dgm:spPr/>
      <dgm:t>
        <a:bodyPr/>
        <a:lstStyle/>
        <a:p>
          <a:endParaRPr lang="en-US"/>
        </a:p>
      </dgm:t>
    </dgm:pt>
    <dgm:pt modelId="{8B34148D-3A20-5B42-901A-6264871386D9}" type="sibTrans" cxnId="{5DF30819-270B-514E-8303-AD5174219A6E}">
      <dgm:prSet/>
      <dgm:spPr/>
      <dgm:t>
        <a:bodyPr/>
        <a:lstStyle/>
        <a:p>
          <a:endParaRPr lang="en-US"/>
        </a:p>
      </dgm:t>
    </dgm:pt>
    <dgm:pt modelId="{037C6B30-5A07-994C-AD5D-22F9DCCE811F}">
      <dgm:prSet phldrT="[Text]"/>
      <dgm:spPr/>
      <dgm:t>
        <a:bodyPr/>
        <a:lstStyle/>
        <a:p>
          <a:r>
            <a:rPr lang="en-US" dirty="0" err="1" smtClean="0"/>
            <a:t>Seluruh</a:t>
          </a:r>
          <a:r>
            <a:rPr lang="en-US" dirty="0" smtClean="0"/>
            <a:t> </a:t>
          </a:r>
          <a:r>
            <a:rPr lang="en-US" dirty="0" err="1" smtClean="0"/>
            <a:t>tumpah</a:t>
          </a:r>
          <a:r>
            <a:rPr lang="en-US" dirty="0" smtClean="0"/>
            <a:t> </a:t>
          </a:r>
          <a:r>
            <a:rPr lang="en-US" dirty="0" err="1" smtClean="0"/>
            <a:t>darah</a:t>
          </a:r>
          <a:endParaRPr lang="en-US" dirty="0"/>
        </a:p>
      </dgm:t>
    </dgm:pt>
    <dgm:pt modelId="{7FB2B999-5086-0E45-9C59-AC17E095109D}" type="parTrans" cxnId="{2AB14BEC-563B-FD4C-9CC3-790D3BEAC2C7}">
      <dgm:prSet/>
      <dgm:spPr/>
      <dgm:t>
        <a:bodyPr/>
        <a:lstStyle/>
        <a:p>
          <a:endParaRPr lang="en-US"/>
        </a:p>
      </dgm:t>
    </dgm:pt>
    <dgm:pt modelId="{82C95066-F6AA-444B-8704-B2EFE4BC7670}" type="sibTrans" cxnId="{2AB14BEC-563B-FD4C-9CC3-790D3BEAC2C7}">
      <dgm:prSet/>
      <dgm:spPr/>
      <dgm:t>
        <a:bodyPr/>
        <a:lstStyle/>
        <a:p>
          <a:endParaRPr lang="en-US"/>
        </a:p>
      </dgm:t>
    </dgm:pt>
    <dgm:pt modelId="{C6468674-EE77-1D4E-AB5A-187809B190D0}">
      <dgm:prSet phldrT="[Text]"/>
      <dgm:spPr/>
      <dgm:t>
        <a:bodyPr/>
        <a:lstStyle/>
        <a:p>
          <a:r>
            <a:rPr lang="en-US" dirty="0" err="1" smtClean="0"/>
            <a:t>Meningkatkan</a:t>
          </a:r>
          <a:r>
            <a:rPr lang="en-US" dirty="0" smtClean="0"/>
            <a:t> </a:t>
          </a:r>
          <a:r>
            <a:rPr lang="en-US" dirty="0" err="1" smtClean="0"/>
            <a:t>Kecerdasan</a:t>
          </a:r>
          <a:r>
            <a:rPr lang="en-US" dirty="0" smtClean="0"/>
            <a:t> </a:t>
          </a:r>
          <a:r>
            <a:rPr lang="en-US" dirty="0" err="1" smtClean="0"/>
            <a:t>bangsa</a:t>
          </a:r>
          <a:endParaRPr lang="en-US" dirty="0"/>
        </a:p>
      </dgm:t>
    </dgm:pt>
    <dgm:pt modelId="{D0B1650F-B1DC-754A-BAD9-68E6FEB6AC02}" type="parTrans" cxnId="{D1B9B753-FC9C-D344-A5BB-EDCD9C4ABF72}">
      <dgm:prSet/>
      <dgm:spPr/>
      <dgm:t>
        <a:bodyPr/>
        <a:lstStyle/>
        <a:p>
          <a:endParaRPr lang="en-US"/>
        </a:p>
      </dgm:t>
    </dgm:pt>
    <dgm:pt modelId="{6A7C1002-A9CD-2A43-9C92-AEE426049283}" type="sibTrans" cxnId="{D1B9B753-FC9C-D344-A5BB-EDCD9C4ABF72}">
      <dgm:prSet/>
      <dgm:spPr/>
      <dgm:t>
        <a:bodyPr/>
        <a:lstStyle/>
        <a:p>
          <a:endParaRPr lang="en-US"/>
        </a:p>
      </dgm:t>
    </dgm:pt>
    <dgm:pt modelId="{FF85388A-1B12-4548-8689-8D1A86ADB5AE}">
      <dgm:prSet phldrT="[Text]"/>
      <dgm:spPr/>
      <dgm:t>
        <a:bodyPr/>
        <a:lstStyle/>
        <a:p>
          <a:r>
            <a:rPr lang="en-US" dirty="0" err="1" smtClean="0"/>
            <a:t>Memajukan</a:t>
          </a:r>
          <a:r>
            <a:rPr lang="en-US" dirty="0" smtClean="0"/>
            <a:t> </a:t>
          </a:r>
          <a:r>
            <a:rPr lang="en-US" dirty="0" err="1" smtClean="0"/>
            <a:t>Kesejaahteraan</a:t>
          </a:r>
          <a:r>
            <a:rPr lang="en-US" dirty="0" smtClean="0"/>
            <a:t> </a:t>
          </a:r>
          <a:r>
            <a:rPr lang="en-US" dirty="0" err="1" smtClean="0"/>
            <a:t>umum</a:t>
          </a:r>
          <a:endParaRPr lang="en-US" dirty="0"/>
        </a:p>
      </dgm:t>
    </dgm:pt>
    <dgm:pt modelId="{18863512-8BC6-084F-A979-148DDD572C6D}" type="parTrans" cxnId="{A40656ED-3CDF-8D43-B3A3-4E8302278922}">
      <dgm:prSet/>
      <dgm:spPr/>
      <dgm:t>
        <a:bodyPr/>
        <a:lstStyle/>
        <a:p>
          <a:endParaRPr lang="en-US"/>
        </a:p>
      </dgm:t>
    </dgm:pt>
    <dgm:pt modelId="{929D2D0A-256E-0545-AFAD-A95F64EFE5F5}" type="sibTrans" cxnId="{A40656ED-3CDF-8D43-B3A3-4E8302278922}">
      <dgm:prSet/>
      <dgm:spPr/>
      <dgm:t>
        <a:bodyPr/>
        <a:lstStyle/>
        <a:p>
          <a:endParaRPr lang="en-US"/>
        </a:p>
      </dgm:t>
    </dgm:pt>
    <dgm:pt modelId="{35BC2D8A-54C9-A04A-9984-C34606A056D3}">
      <dgm:prSet phldrT="[Text]"/>
      <dgm:spPr/>
      <dgm:t>
        <a:bodyPr/>
        <a:lstStyle/>
        <a:p>
          <a:r>
            <a:rPr lang="en-US" dirty="0" err="1" smtClean="0"/>
            <a:t>Ikut</a:t>
          </a:r>
          <a:r>
            <a:rPr lang="en-US" dirty="0" smtClean="0"/>
            <a:t> </a:t>
          </a:r>
          <a:r>
            <a:rPr lang="en-US" dirty="0" err="1" smtClean="0"/>
            <a:t>Melaksanakan</a:t>
          </a:r>
          <a:r>
            <a:rPr lang="en-US" dirty="0" smtClean="0"/>
            <a:t> </a:t>
          </a:r>
          <a:r>
            <a:rPr lang="en-US" dirty="0" err="1" smtClean="0"/>
            <a:t>Ketertiban</a:t>
          </a:r>
          <a:r>
            <a:rPr lang="en-US" dirty="0" smtClean="0"/>
            <a:t> </a:t>
          </a:r>
          <a:r>
            <a:rPr lang="en-US" dirty="0" err="1" smtClean="0"/>
            <a:t>dunia</a:t>
          </a:r>
          <a:endParaRPr lang="en-US" dirty="0"/>
        </a:p>
      </dgm:t>
    </dgm:pt>
    <dgm:pt modelId="{0A6095DE-0412-834B-9AAB-5270C72D8D75}" type="parTrans" cxnId="{E290C123-05C8-2E47-978F-579C5E69025A}">
      <dgm:prSet/>
      <dgm:spPr/>
      <dgm:t>
        <a:bodyPr/>
        <a:lstStyle/>
        <a:p>
          <a:endParaRPr lang="en-US"/>
        </a:p>
      </dgm:t>
    </dgm:pt>
    <dgm:pt modelId="{4A9C4A5E-5B64-D542-A890-AB8275E6F383}" type="sibTrans" cxnId="{E290C123-05C8-2E47-978F-579C5E69025A}">
      <dgm:prSet/>
      <dgm:spPr/>
      <dgm:t>
        <a:bodyPr/>
        <a:lstStyle/>
        <a:p>
          <a:endParaRPr lang="en-US"/>
        </a:p>
      </dgm:t>
    </dgm:pt>
    <dgm:pt modelId="{FBC37433-FF48-9E4F-B8F0-366DC5470447}" type="pres">
      <dgm:prSet presAssocID="{CB0CDABB-6258-5747-83F0-E8FC873ED54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459AEF4-BD69-B24B-8598-E32945CDC1B4}" type="pres">
      <dgm:prSet presAssocID="{7FDD6217-92B2-404E-B9A5-C72204B3A894}" presName="dummy" presStyleCnt="0"/>
      <dgm:spPr/>
    </dgm:pt>
    <dgm:pt modelId="{07A92D2B-8DC4-9C43-B21E-E99E14EDEC89}" type="pres">
      <dgm:prSet presAssocID="{7FDD6217-92B2-404E-B9A5-C72204B3A894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270997-2828-094F-BA1B-97CF8D6AC954}" type="pres">
      <dgm:prSet presAssocID="{8B34148D-3A20-5B42-901A-6264871386D9}" presName="sibTrans" presStyleLbl="node1" presStyleIdx="0" presStyleCnt="5"/>
      <dgm:spPr/>
      <dgm:t>
        <a:bodyPr/>
        <a:lstStyle/>
        <a:p>
          <a:endParaRPr lang="en-US"/>
        </a:p>
      </dgm:t>
    </dgm:pt>
    <dgm:pt modelId="{7143D473-EA14-0C41-AB2D-06DB5B3985E8}" type="pres">
      <dgm:prSet presAssocID="{037C6B30-5A07-994C-AD5D-22F9DCCE811F}" presName="dummy" presStyleCnt="0"/>
      <dgm:spPr/>
    </dgm:pt>
    <dgm:pt modelId="{358CE3B5-66A3-E94F-8C12-3FF878C46D31}" type="pres">
      <dgm:prSet presAssocID="{037C6B30-5A07-994C-AD5D-22F9DCCE811F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8EAB14-A72B-CA4B-8A1E-9D3CB58DF351}" type="pres">
      <dgm:prSet presAssocID="{82C95066-F6AA-444B-8704-B2EFE4BC7670}" presName="sibTrans" presStyleLbl="node1" presStyleIdx="1" presStyleCnt="5"/>
      <dgm:spPr/>
      <dgm:t>
        <a:bodyPr/>
        <a:lstStyle/>
        <a:p>
          <a:endParaRPr lang="en-US"/>
        </a:p>
      </dgm:t>
    </dgm:pt>
    <dgm:pt modelId="{83BFB03B-AF9B-C74F-89FB-9E132D3721EE}" type="pres">
      <dgm:prSet presAssocID="{C6468674-EE77-1D4E-AB5A-187809B190D0}" presName="dummy" presStyleCnt="0"/>
      <dgm:spPr/>
    </dgm:pt>
    <dgm:pt modelId="{51520ECD-071D-7D41-879B-7E9BCE6A70B6}" type="pres">
      <dgm:prSet presAssocID="{C6468674-EE77-1D4E-AB5A-187809B190D0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00D6F1-8169-894A-B86B-E255DF0AAC27}" type="pres">
      <dgm:prSet presAssocID="{6A7C1002-A9CD-2A43-9C92-AEE426049283}" presName="sibTrans" presStyleLbl="node1" presStyleIdx="2" presStyleCnt="5"/>
      <dgm:spPr/>
      <dgm:t>
        <a:bodyPr/>
        <a:lstStyle/>
        <a:p>
          <a:endParaRPr lang="en-US"/>
        </a:p>
      </dgm:t>
    </dgm:pt>
    <dgm:pt modelId="{C75E8F56-FAC5-1241-8716-ECDBA5013A84}" type="pres">
      <dgm:prSet presAssocID="{FF85388A-1B12-4548-8689-8D1A86ADB5AE}" presName="dummy" presStyleCnt="0"/>
      <dgm:spPr/>
    </dgm:pt>
    <dgm:pt modelId="{2D4E6353-2FDD-6142-ABE7-1DBEAB201A60}" type="pres">
      <dgm:prSet presAssocID="{FF85388A-1B12-4548-8689-8D1A86ADB5AE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D23788-3CDB-5041-BC0D-09C529F1ADB0}" type="pres">
      <dgm:prSet presAssocID="{929D2D0A-256E-0545-AFAD-A95F64EFE5F5}" presName="sibTrans" presStyleLbl="node1" presStyleIdx="3" presStyleCnt="5"/>
      <dgm:spPr/>
      <dgm:t>
        <a:bodyPr/>
        <a:lstStyle/>
        <a:p>
          <a:endParaRPr lang="en-US"/>
        </a:p>
      </dgm:t>
    </dgm:pt>
    <dgm:pt modelId="{693665DA-2D86-8940-9A16-ED6B07E2BED4}" type="pres">
      <dgm:prSet presAssocID="{35BC2D8A-54C9-A04A-9984-C34606A056D3}" presName="dummy" presStyleCnt="0"/>
      <dgm:spPr/>
    </dgm:pt>
    <dgm:pt modelId="{813323F3-A799-194F-8C37-7426A94D7418}" type="pres">
      <dgm:prSet presAssocID="{35BC2D8A-54C9-A04A-9984-C34606A056D3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6967C9-31B7-5343-98C6-464A6980E015}" type="pres">
      <dgm:prSet presAssocID="{4A9C4A5E-5B64-D542-A890-AB8275E6F383}" presName="sibTrans" presStyleLbl="node1" presStyleIdx="4" presStyleCnt="5"/>
      <dgm:spPr/>
      <dgm:t>
        <a:bodyPr/>
        <a:lstStyle/>
        <a:p>
          <a:endParaRPr lang="en-US"/>
        </a:p>
      </dgm:t>
    </dgm:pt>
  </dgm:ptLst>
  <dgm:cxnLst>
    <dgm:cxn modelId="{2478BFE9-DEE4-1C48-B21E-9FEAD664EAA2}" type="presOf" srcId="{C6468674-EE77-1D4E-AB5A-187809B190D0}" destId="{51520ECD-071D-7D41-879B-7E9BCE6A70B6}" srcOrd="0" destOrd="0" presId="urn:microsoft.com/office/officeart/2005/8/layout/cycle1"/>
    <dgm:cxn modelId="{A1A40A0B-CE3A-FF4E-BFEC-54AF31281539}" type="presOf" srcId="{CB0CDABB-6258-5747-83F0-E8FC873ED543}" destId="{FBC37433-FF48-9E4F-B8F0-366DC5470447}" srcOrd="0" destOrd="0" presId="urn:microsoft.com/office/officeart/2005/8/layout/cycle1"/>
    <dgm:cxn modelId="{E290C123-05C8-2E47-978F-579C5E69025A}" srcId="{CB0CDABB-6258-5747-83F0-E8FC873ED543}" destId="{35BC2D8A-54C9-A04A-9984-C34606A056D3}" srcOrd="4" destOrd="0" parTransId="{0A6095DE-0412-834B-9AAB-5270C72D8D75}" sibTransId="{4A9C4A5E-5B64-D542-A890-AB8275E6F383}"/>
    <dgm:cxn modelId="{AE7A19EC-BCFB-F042-93E5-8B4F574BDEF6}" type="presOf" srcId="{35BC2D8A-54C9-A04A-9984-C34606A056D3}" destId="{813323F3-A799-194F-8C37-7426A94D7418}" srcOrd="0" destOrd="0" presId="urn:microsoft.com/office/officeart/2005/8/layout/cycle1"/>
    <dgm:cxn modelId="{5DF30819-270B-514E-8303-AD5174219A6E}" srcId="{CB0CDABB-6258-5747-83F0-E8FC873ED543}" destId="{7FDD6217-92B2-404E-B9A5-C72204B3A894}" srcOrd="0" destOrd="0" parTransId="{82EE6D1D-8DB8-5946-B3B9-A009C8ECD0E1}" sibTransId="{8B34148D-3A20-5B42-901A-6264871386D9}"/>
    <dgm:cxn modelId="{A40656ED-3CDF-8D43-B3A3-4E8302278922}" srcId="{CB0CDABB-6258-5747-83F0-E8FC873ED543}" destId="{FF85388A-1B12-4548-8689-8D1A86ADB5AE}" srcOrd="3" destOrd="0" parTransId="{18863512-8BC6-084F-A979-148DDD572C6D}" sibTransId="{929D2D0A-256E-0545-AFAD-A95F64EFE5F5}"/>
    <dgm:cxn modelId="{43EE0F19-FC77-F24D-BFF4-F37B8046489F}" type="presOf" srcId="{037C6B30-5A07-994C-AD5D-22F9DCCE811F}" destId="{358CE3B5-66A3-E94F-8C12-3FF878C46D31}" srcOrd="0" destOrd="0" presId="urn:microsoft.com/office/officeart/2005/8/layout/cycle1"/>
    <dgm:cxn modelId="{A9019ADB-7014-8F49-80B8-2ABB4D9EBEBB}" type="presOf" srcId="{6A7C1002-A9CD-2A43-9C92-AEE426049283}" destId="{C200D6F1-8169-894A-B86B-E255DF0AAC27}" srcOrd="0" destOrd="0" presId="urn:microsoft.com/office/officeart/2005/8/layout/cycle1"/>
    <dgm:cxn modelId="{B92FC87F-12AC-5C4E-AA9B-D11796D0C2AC}" type="presOf" srcId="{7FDD6217-92B2-404E-B9A5-C72204B3A894}" destId="{07A92D2B-8DC4-9C43-B21E-E99E14EDEC89}" srcOrd="0" destOrd="0" presId="urn:microsoft.com/office/officeart/2005/8/layout/cycle1"/>
    <dgm:cxn modelId="{7E2065A2-9862-9C47-B563-F557C8BD2A80}" type="presOf" srcId="{8B34148D-3A20-5B42-901A-6264871386D9}" destId="{34270997-2828-094F-BA1B-97CF8D6AC954}" srcOrd="0" destOrd="0" presId="urn:microsoft.com/office/officeart/2005/8/layout/cycle1"/>
    <dgm:cxn modelId="{180DAFD8-4C12-8540-BD24-200039C062B4}" type="presOf" srcId="{FF85388A-1B12-4548-8689-8D1A86ADB5AE}" destId="{2D4E6353-2FDD-6142-ABE7-1DBEAB201A60}" srcOrd="0" destOrd="0" presId="urn:microsoft.com/office/officeart/2005/8/layout/cycle1"/>
    <dgm:cxn modelId="{2AB14BEC-563B-FD4C-9CC3-790D3BEAC2C7}" srcId="{CB0CDABB-6258-5747-83F0-E8FC873ED543}" destId="{037C6B30-5A07-994C-AD5D-22F9DCCE811F}" srcOrd="1" destOrd="0" parTransId="{7FB2B999-5086-0E45-9C59-AC17E095109D}" sibTransId="{82C95066-F6AA-444B-8704-B2EFE4BC7670}"/>
    <dgm:cxn modelId="{A0DF8B35-3225-A440-8AE0-D870E0F5F98F}" type="presOf" srcId="{929D2D0A-256E-0545-AFAD-A95F64EFE5F5}" destId="{4FD23788-3CDB-5041-BC0D-09C529F1ADB0}" srcOrd="0" destOrd="0" presId="urn:microsoft.com/office/officeart/2005/8/layout/cycle1"/>
    <dgm:cxn modelId="{D1B9B753-FC9C-D344-A5BB-EDCD9C4ABF72}" srcId="{CB0CDABB-6258-5747-83F0-E8FC873ED543}" destId="{C6468674-EE77-1D4E-AB5A-187809B190D0}" srcOrd="2" destOrd="0" parTransId="{D0B1650F-B1DC-754A-BAD9-68E6FEB6AC02}" sibTransId="{6A7C1002-A9CD-2A43-9C92-AEE426049283}"/>
    <dgm:cxn modelId="{9B4D9841-DF86-F144-8AF8-9C9540EB6B1C}" type="presOf" srcId="{82C95066-F6AA-444B-8704-B2EFE4BC7670}" destId="{E98EAB14-A72B-CA4B-8A1E-9D3CB58DF351}" srcOrd="0" destOrd="0" presId="urn:microsoft.com/office/officeart/2005/8/layout/cycle1"/>
    <dgm:cxn modelId="{4BD3F79D-899F-F947-9934-E93738CCCC44}" type="presOf" srcId="{4A9C4A5E-5B64-D542-A890-AB8275E6F383}" destId="{406967C9-31B7-5343-98C6-464A6980E015}" srcOrd="0" destOrd="0" presId="urn:microsoft.com/office/officeart/2005/8/layout/cycle1"/>
    <dgm:cxn modelId="{28462903-FC9F-5842-A675-54A821C0EFE8}" type="presParOf" srcId="{FBC37433-FF48-9E4F-B8F0-366DC5470447}" destId="{8459AEF4-BD69-B24B-8598-E32945CDC1B4}" srcOrd="0" destOrd="0" presId="urn:microsoft.com/office/officeart/2005/8/layout/cycle1"/>
    <dgm:cxn modelId="{28EFB3CC-1D5F-3647-B434-59C3904C4A54}" type="presParOf" srcId="{FBC37433-FF48-9E4F-B8F0-366DC5470447}" destId="{07A92D2B-8DC4-9C43-B21E-E99E14EDEC89}" srcOrd="1" destOrd="0" presId="urn:microsoft.com/office/officeart/2005/8/layout/cycle1"/>
    <dgm:cxn modelId="{852AD7EF-851B-6845-A99F-DCEF811ACEAB}" type="presParOf" srcId="{FBC37433-FF48-9E4F-B8F0-366DC5470447}" destId="{34270997-2828-094F-BA1B-97CF8D6AC954}" srcOrd="2" destOrd="0" presId="urn:microsoft.com/office/officeart/2005/8/layout/cycle1"/>
    <dgm:cxn modelId="{38D5BA0B-08D9-DB43-87F4-7D38596F96C9}" type="presParOf" srcId="{FBC37433-FF48-9E4F-B8F0-366DC5470447}" destId="{7143D473-EA14-0C41-AB2D-06DB5B3985E8}" srcOrd="3" destOrd="0" presId="urn:microsoft.com/office/officeart/2005/8/layout/cycle1"/>
    <dgm:cxn modelId="{F75CC7B8-27FC-BC49-BDD1-6CB68D68B827}" type="presParOf" srcId="{FBC37433-FF48-9E4F-B8F0-366DC5470447}" destId="{358CE3B5-66A3-E94F-8C12-3FF878C46D31}" srcOrd="4" destOrd="0" presId="urn:microsoft.com/office/officeart/2005/8/layout/cycle1"/>
    <dgm:cxn modelId="{2C65EA27-7CE8-B34A-B714-B68072E10908}" type="presParOf" srcId="{FBC37433-FF48-9E4F-B8F0-366DC5470447}" destId="{E98EAB14-A72B-CA4B-8A1E-9D3CB58DF351}" srcOrd="5" destOrd="0" presId="urn:microsoft.com/office/officeart/2005/8/layout/cycle1"/>
    <dgm:cxn modelId="{AA81DE2D-0377-AA4F-96A6-05A246B93776}" type="presParOf" srcId="{FBC37433-FF48-9E4F-B8F0-366DC5470447}" destId="{83BFB03B-AF9B-C74F-89FB-9E132D3721EE}" srcOrd="6" destOrd="0" presId="urn:microsoft.com/office/officeart/2005/8/layout/cycle1"/>
    <dgm:cxn modelId="{5B96BE04-9687-054F-A569-BE3A075E3CA8}" type="presParOf" srcId="{FBC37433-FF48-9E4F-B8F0-366DC5470447}" destId="{51520ECD-071D-7D41-879B-7E9BCE6A70B6}" srcOrd="7" destOrd="0" presId="urn:microsoft.com/office/officeart/2005/8/layout/cycle1"/>
    <dgm:cxn modelId="{6B74C6E8-D581-BC40-AE0A-E9198B6E0DA5}" type="presParOf" srcId="{FBC37433-FF48-9E4F-B8F0-366DC5470447}" destId="{C200D6F1-8169-894A-B86B-E255DF0AAC27}" srcOrd="8" destOrd="0" presId="urn:microsoft.com/office/officeart/2005/8/layout/cycle1"/>
    <dgm:cxn modelId="{DBC4843F-8AEC-9B40-83B6-7D1D4B6049C3}" type="presParOf" srcId="{FBC37433-FF48-9E4F-B8F0-366DC5470447}" destId="{C75E8F56-FAC5-1241-8716-ECDBA5013A84}" srcOrd="9" destOrd="0" presId="urn:microsoft.com/office/officeart/2005/8/layout/cycle1"/>
    <dgm:cxn modelId="{C2768D04-446A-8045-BC52-8C69E210FD20}" type="presParOf" srcId="{FBC37433-FF48-9E4F-B8F0-366DC5470447}" destId="{2D4E6353-2FDD-6142-ABE7-1DBEAB201A60}" srcOrd="10" destOrd="0" presId="urn:microsoft.com/office/officeart/2005/8/layout/cycle1"/>
    <dgm:cxn modelId="{0DA1365B-E8FE-D241-A520-4099F898E0F9}" type="presParOf" srcId="{FBC37433-FF48-9E4F-B8F0-366DC5470447}" destId="{4FD23788-3CDB-5041-BC0D-09C529F1ADB0}" srcOrd="11" destOrd="0" presId="urn:microsoft.com/office/officeart/2005/8/layout/cycle1"/>
    <dgm:cxn modelId="{E9FC94DC-BDAE-AF43-8F5B-8E3AEFB060D6}" type="presParOf" srcId="{FBC37433-FF48-9E4F-B8F0-366DC5470447}" destId="{693665DA-2D86-8940-9A16-ED6B07E2BED4}" srcOrd="12" destOrd="0" presId="urn:microsoft.com/office/officeart/2005/8/layout/cycle1"/>
    <dgm:cxn modelId="{3AC8E70A-7507-DF42-8527-85A58B2E7855}" type="presParOf" srcId="{FBC37433-FF48-9E4F-B8F0-366DC5470447}" destId="{813323F3-A799-194F-8C37-7426A94D7418}" srcOrd="13" destOrd="0" presId="urn:microsoft.com/office/officeart/2005/8/layout/cycle1"/>
    <dgm:cxn modelId="{7D57ED4C-C88F-0A4F-98FE-70CF096C4ECD}" type="presParOf" srcId="{FBC37433-FF48-9E4F-B8F0-366DC5470447}" destId="{406967C9-31B7-5343-98C6-464A6980E015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25453E1-AFD4-8E49-98B0-6E17DFD3EA43}" type="doc">
      <dgm:prSet loTypeId="urn:microsoft.com/office/officeart/2005/8/layout/arrow6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DFBDC0F-BD2B-E64E-838C-0AE75B21C766}">
      <dgm:prSet phldrT="[Text]"/>
      <dgm:spPr/>
      <dgm:t>
        <a:bodyPr/>
        <a:lstStyle/>
        <a:p>
          <a:r>
            <a:rPr lang="en-US" dirty="0" smtClean="0"/>
            <a:t>permanent</a:t>
          </a:r>
          <a:endParaRPr lang="en-US" dirty="0"/>
        </a:p>
      </dgm:t>
    </dgm:pt>
    <dgm:pt modelId="{99584116-5526-C84F-81C4-B83CABEF10F0}" type="parTrans" cxnId="{89C20417-27EC-8949-8FB8-E2A62B7E453A}">
      <dgm:prSet/>
      <dgm:spPr/>
      <dgm:t>
        <a:bodyPr/>
        <a:lstStyle/>
        <a:p>
          <a:endParaRPr lang="en-US"/>
        </a:p>
      </dgm:t>
    </dgm:pt>
    <dgm:pt modelId="{9758631A-84AE-F948-AD98-5F1C221B3E06}" type="sibTrans" cxnId="{89C20417-27EC-8949-8FB8-E2A62B7E453A}">
      <dgm:prSet/>
      <dgm:spPr/>
      <dgm:t>
        <a:bodyPr/>
        <a:lstStyle/>
        <a:p>
          <a:endParaRPr lang="en-US"/>
        </a:p>
      </dgm:t>
    </dgm:pt>
    <dgm:pt modelId="{7C8632FF-C60E-434E-A173-D21F4B23B531}">
      <dgm:prSet phldrT="[Text]"/>
      <dgm:spPr/>
      <dgm:t>
        <a:bodyPr/>
        <a:lstStyle/>
        <a:p>
          <a:r>
            <a:rPr lang="en-US" dirty="0" smtClean="0"/>
            <a:t>transitive</a:t>
          </a:r>
          <a:endParaRPr lang="en-US" dirty="0"/>
        </a:p>
      </dgm:t>
    </dgm:pt>
    <dgm:pt modelId="{BD6EB393-50D0-E24A-9318-0CBF2897FE72}" type="parTrans" cxnId="{D97C635A-A9AD-6949-9C8B-EB753C7406B4}">
      <dgm:prSet/>
      <dgm:spPr/>
      <dgm:t>
        <a:bodyPr/>
        <a:lstStyle/>
        <a:p>
          <a:endParaRPr lang="en-US"/>
        </a:p>
      </dgm:t>
    </dgm:pt>
    <dgm:pt modelId="{2C4CC2BF-459C-1743-B96F-7CC5022C0959}" type="sibTrans" cxnId="{D97C635A-A9AD-6949-9C8B-EB753C7406B4}">
      <dgm:prSet/>
      <dgm:spPr/>
      <dgm:t>
        <a:bodyPr/>
        <a:lstStyle/>
        <a:p>
          <a:endParaRPr lang="en-US"/>
        </a:p>
      </dgm:t>
    </dgm:pt>
    <dgm:pt modelId="{325CC712-9F77-9B45-BB17-A8213B166C39}" type="pres">
      <dgm:prSet presAssocID="{A25453E1-AFD4-8E49-98B0-6E17DFD3EA43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EEE765D-B834-9E47-AE82-E669FB7E9408}" type="pres">
      <dgm:prSet presAssocID="{A25453E1-AFD4-8E49-98B0-6E17DFD3EA43}" presName="ribbon" presStyleLbl="node1" presStyleIdx="0" presStyleCnt="1"/>
      <dgm:spPr/>
    </dgm:pt>
    <dgm:pt modelId="{D34B57F4-3477-E54D-B366-00F79C12743B}" type="pres">
      <dgm:prSet presAssocID="{A25453E1-AFD4-8E49-98B0-6E17DFD3EA43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12A477-0E7C-7247-89C6-C8CC2588741F}" type="pres">
      <dgm:prSet presAssocID="{A25453E1-AFD4-8E49-98B0-6E17DFD3EA43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68734EA-D9DA-DD46-AE4E-88BAA1C5D165}" type="presOf" srcId="{8DFBDC0F-BD2B-E64E-838C-0AE75B21C766}" destId="{D34B57F4-3477-E54D-B366-00F79C12743B}" srcOrd="0" destOrd="0" presId="urn:microsoft.com/office/officeart/2005/8/layout/arrow6"/>
    <dgm:cxn modelId="{ADF02B5E-392D-104C-9569-7778E4EA14A0}" type="presOf" srcId="{A25453E1-AFD4-8E49-98B0-6E17DFD3EA43}" destId="{325CC712-9F77-9B45-BB17-A8213B166C39}" srcOrd="0" destOrd="0" presId="urn:microsoft.com/office/officeart/2005/8/layout/arrow6"/>
    <dgm:cxn modelId="{441141F3-B04D-E242-8692-86A9D17C4E68}" type="presOf" srcId="{7C8632FF-C60E-434E-A173-D21F4B23B531}" destId="{F112A477-0E7C-7247-89C6-C8CC2588741F}" srcOrd="0" destOrd="0" presId="urn:microsoft.com/office/officeart/2005/8/layout/arrow6"/>
    <dgm:cxn modelId="{89C20417-27EC-8949-8FB8-E2A62B7E453A}" srcId="{A25453E1-AFD4-8E49-98B0-6E17DFD3EA43}" destId="{8DFBDC0F-BD2B-E64E-838C-0AE75B21C766}" srcOrd="0" destOrd="0" parTransId="{99584116-5526-C84F-81C4-B83CABEF10F0}" sibTransId="{9758631A-84AE-F948-AD98-5F1C221B3E06}"/>
    <dgm:cxn modelId="{D97C635A-A9AD-6949-9C8B-EB753C7406B4}" srcId="{A25453E1-AFD4-8E49-98B0-6E17DFD3EA43}" destId="{7C8632FF-C60E-434E-A173-D21F4B23B531}" srcOrd="1" destOrd="0" parTransId="{BD6EB393-50D0-E24A-9318-0CBF2897FE72}" sibTransId="{2C4CC2BF-459C-1743-B96F-7CC5022C0959}"/>
    <dgm:cxn modelId="{4635AA30-538D-904E-BE2A-26FFE20461D9}" type="presParOf" srcId="{325CC712-9F77-9B45-BB17-A8213B166C39}" destId="{6EEE765D-B834-9E47-AE82-E669FB7E9408}" srcOrd="0" destOrd="0" presId="urn:microsoft.com/office/officeart/2005/8/layout/arrow6"/>
    <dgm:cxn modelId="{291005AA-3117-1944-A3DB-BAAAA10741AB}" type="presParOf" srcId="{325CC712-9F77-9B45-BB17-A8213B166C39}" destId="{D34B57F4-3477-E54D-B366-00F79C12743B}" srcOrd="1" destOrd="0" presId="urn:microsoft.com/office/officeart/2005/8/layout/arrow6"/>
    <dgm:cxn modelId="{F89BAC8C-B75D-AB42-B123-9E002931FDC3}" type="presParOf" srcId="{325CC712-9F77-9B45-BB17-A8213B166C39}" destId="{F112A477-0E7C-7247-89C6-C8CC2588741F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8A08491-C541-534C-B5E3-05E2187B9F49}" type="doc">
      <dgm:prSet loTypeId="urn:microsoft.com/office/officeart/2005/8/layout/chart3" loCatId="" qsTypeId="urn:microsoft.com/office/officeart/2005/8/quickstyle/simple4" qsCatId="simple" csTypeId="urn:microsoft.com/office/officeart/2005/8/colors/accent1_2" csCatId="accent1" phldr="1"/>
      <dgm:spPr/>
    </dgm:pt>
    <dgm:pt modelId="{CD372E2A-75B4-024D-AB32-3747C4C714DE}">
      <dgm:prSet phldrT="[Text]"/>
      <dgm:spPr/>
      <dgm:t>
        <a:bodyPr/>
        <a:lstStyle/>
        <a:p>
          <a:r>
            <a:rPr lang="en-US" dirty="0" smtClean="0"/>
            <a:t>Formal</a:t>
          </a:r>
          <a:endParaRPr lang="en-US" dirty="0"/>
        </a:p>
      </dgm:t>
    </dgm:pt>
    <dgm:pt modelId="{34BEC887-D1CA-6140-9F75-B9796860B97F}" type="parTrans" cxnId="{D806CC54-759B-5F41-9EB4-8832D046FA36}">
      <dgm:prSet/>
      <dgm:spPr/>
    </dgm:pt>
    <dgm:pt modelId="{764C0A70-9B74-A645-A707-608553FD5251}" type="sibTrans" cxnId="{D806CC54-759B-5F41-9EB4-8832D046FA36}">
      <dgm:prSet/>
      <dgm:spPr/>
    </dgm:pt>
    <dgm:pt modelId="{601C7D6A-AF72-A742-B0AA-018E97118F20}">
      <dgm:prSet phldrT="[Text]"/>
      <dgm:spPr/>
      <dgm:t>
        <a:bodyPr/>
        <a:lstStyle/>
        <a:p>
          <a:r>
            <a:rPr lang="en-US" dirty="0" err="1" smtClean="0"/>
            <a:t>Prosedural</a:t>
          </a:r>
          <a:endParaRPr lang="en-US" dirty="0"/>
        </a:p>
      </dgm:t>
    </dgm:pt>
    <dgm:pt modelId="{BFD3BFD7-0862-914D-8995-B793BDDAAB94}" type="parTrans" cxnId="{6149E652-C60B-7D48-9E2E-2C04FA436BE2}">
      <dgm:prSet/>
      <dgm:spPr/>
    </dgm:pt>
    <dgm:pt modelId="{61379611-4C04-CF40-A113-FCFBC563001C}" type="sibTrans" cxnId="{6149E652-C60B-7D48-9E2E-2C04FA436BE2}">
      <dgm:prSet/>
      <dgm:spPr/>
    </dgm:pt>
    <dgm:pt modelId="{DF1E4AD2-D21B-A948-9F27-F17082733F68}">
      <dgm:prSet phldrT="[Text]"/>
      <dgm:spPr/>
      <dgm:t>
        <a:bodyPr/>
        <a:lstStyle/>
        <a:p>
          <a:r>
            <a:rPr lang="en-US" dirty="0" smtClean="0"/>
            <a:t>Material</a:t>
          </a:r>
          <a:endParaRPr lang="en-US" dirty="0"/>
        </a:p>
      </dgm:t>
    </dgm:pt>
    <dgm:pt modelId="{374F25B7-C0BD-D540-89E3-1F21EE620EBD}" type="parTrans" cxnId="{793E1E94-DFB3-D44E-B77A-32B6DB829FC0}">
      <dgm:prSet/>
      <dgm:spPr/>
    </dgm:pt>
    <dgm:pt modelId="{0773F896-3DD3-CE40-89B3-67849A33488A}" type="sibTrans" cxnId="{793E1E94-DFB3-D44E-B77A-32B6DB829FC0}">
      <dgm:prSet/>
      <dgm:spPr/>
    </dgm:pt>
    <dgm:pt modelId="{0B8970DE-2CD1-1B48-844B-C2DF268C39D6}" type="pres">
      <dgm:prSet presAssocID="{18A08491-C541-534C-B5E3-05E2187B9F49}" presName="compositeShape" presStyleCnt="0">
        <dgm:presLayoutVars>
          <dgm:chMax val="7"/>
          <dgm:dir/>
          <dgm:resizeHandles val="exact"/>
        </dgm:presLayoutVars>
      </dgm:prSet>
      <dgm:spPr/>
    </dgm:pt>
    <dgm:pt modelId="{7A2AADB4-71E1-AD42-AB82-6C457C2DA420}" type="pres">
      <dgm:prSet presAssocID="{18A08491-C541-534C-B5E3-05E2187B9F49}" presName="wedge1" presStyleLbl="node1" presStyleIdx="0" presStyleCnt="3"/>
      <dgm:spPr/>
      <dgm:t>
        <a:bodyPr/>
        <a:lstStyle/>
        <a:p>
          <a:endParaRPr lang="en-US"/>
        </a:p>
      </dgm:t>
    </dgm:pt>
    <dgm:pt modelId="{420468F5-3145-6945-B0C3-5E78A2E00BFD}" type="pres">
      <dgm:prSet presAssocID="{18A08491-C541-534C-B5E3-05E2187B9F49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728D5D-AC66-264C-969B-B9D2E5A5D37B}" type="pres">
      <dgm:prSet presAssocID="{18A08491-C541-534C-B5E3-05E2187B9F49}" presName="wedge2" presStyleLbl="node1" presStyleIdx="1" presStyleCnt="3"/>
      <dgm:spPr/>
      <dgm:t>
        <a:bodyPr/>
        <a:lstStyle/>
        <a:p>
          <a:endParaRPr lang="en-US"/>
        </a:p>
      </dgm:t>
    </dgm:pt>
    <dgm:pt modelId="{E9942871-C440-0947-8B65-8685DC3ECA26}" type="pres">
      <dgm:prSet presAssocID="{18A08491-C541-534C-B5E3-05E2187B9F49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30E182-830A-9D46-8D84-A67CFA86C1C6}" type="pres">
      <dgm:prSet presAssocID="{18A08491-C541-534C-B5E3-05E2187B9F49}" presName="wedge3" presStyleLbl="node1" presStyleIdx="2" presStyleCnt="3"/>
      <dgm:spPr/>
      <dgm:t>
        <a:bodyPr/>
        <a:lstStyle/>
        <a:p>
          <a:endParaRPr lang="en-US"/>
        </a:p>
      </dgm:t>
    </dgm:pt>
    <dgm:pt modelId="{7A833B79-E5D0-9144-AE19-929570C3256B}" type="pres">
      <dgm:prSet presAssocID="{18A08491-C541-534C-B5E3-05E2187B9F49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149E652-C60B-7D48-9E2E-2C04FA436BE2}" srcId="{18A08491-C541-534C-B5E3-05E2187B9F49}" destId="{601C7D6A-AF72-A742-B0AA-018E97118F20}" srcOrd="1" destOrd="0" parTransId="{BFD3BFD7-0862-914D-8995-B793BDDAAB94}" sibTransId="{61379611-4C04-CF40-A113-FCFBC563001C}"/>
    <dgm:cxn modelId="{DDA0E507-2E11-A946-AD07-5077395B0BA5}" type="presOf" srcId="{DF1E4AD2-D21B-A948-9F27-F17082733F68}" destId="{0430E182-830A-9D46-8D84-A67CFA86C1C6}" srcOrd="0" destOrd="0" presId="urn:microsoft.com/office/officeart/2005/8/layout/chart3"/>
    <dgm:cxn modelId="{A6A3E6CD-D839-1B4D-A0EB-B7C219EB7893}" type="presOf" srcId="{601C7D6A-AF72-A742-B0AA-018E97118F20}" destId="{E9942871-C440-0947-8B65-8685DC3ECA26}" srcOrd="1" destOrd="0" presId="urn:microsoft.com/office/officeart/2005/8/layout/chart3"/>
    <dgm:cxn modelId="{8FAC99AF-ED86-A240-82C3-A438B5B735E3}" type="presOf" srcId="{CD372E2A-75B4-024D-AB32-3747C4C714DE}" destId="{7A2AADB4-71E1-AD42-AB82-6C457C2DA420}" srcOrd="0" destOrd="0" presId="urn:microsoft.com/office/officeart/2005/8/layout/chart3"/>
    <dgm:cxn modelId="{AB108196-5A4F-D643-A9E5-F6A881A8A6AE}" type="presOf" srcId="{601C7D6A-AF72-A742-B0AA-018E97118F20}" destId="{1B728D5D-AC66-264C-969B-B9D2E5A5D37B}" srcOrd="0" destOrd="0" presId="urn:microsoft.com/office/officeart/2005/8/layout/chart3"/>
    <dgm:cxn modelId="{6B8E6108-FF72-AE45-9282-24D6E680E245}" type="presOf" srcId="{DF1E4AD2-D21B-A948-9F27-F17082733F68}" destId="{7A833B79-E5D0-9144-AE19-929570C3256B}" srcOrd="1" destOrd="0" presId="urn:microsoft.com/office/officeart/2005/8/layout/chart3"/>
    <dgm:cxn modelId="{1CDC23C7-5816-D24A-BB66-A4E9077A3BD9}" type="presOf" srcId="{CD372E2A-75B4-024D-AB32-3747C4C714DE}" destId="{420468F5-3145-6945-B0C3-5E78A2E00BFD}" srcOrd="1" destOrd="0" presId="urn:microsoft.com/office/officeart/2005/8/layout/chart3"/>
    <dgm:cxn modelId="{1147662B-DCD7-6A42-A820-DAFAEB1ED146}" type="presOf" srcId="{18A08491-C541-534C-B5E3-05E2187B9F49}" destId="{0B8970DE-2CD1-1B48-844B-C2DF268C39D6}" srcOrd="0" destOrd="0" presId="urn:microsoft.com/office/officeart/2005/8/layout/chart3"/>
    <dgm:cxn modelId="{793E1E94-DFB3-D44E-B77A-32B6DB829FC0}" srcId="{18A08491-C541-534C-B5E3-05E2187B9F49}" destId="{DF1E4AD2-D21B-A948-9F27-F17082733F68}" srcOrd="2" destOrd="0" parTransId="{374F25B7-C0BD-D540-89E3-1F21EE620EBD}" sibTransId="{0773F896-3DD3-CE40-89B3-67849A33488A}"/>
    <dgm:cxn modelId="{D806CC54-759B-5F41-9EB4-8832D046FA36}" srcId="{18A08491-C541-534C-B5E3-05E2187B9F49}" destId="{CD372E2A-75B4-024D-AB32-3747C4C714DE}" srcOrd="0" destOrd="0" parTransId="{34BEC887-D1CA-6140-9F75-B9796860B97F}" sibTransId="{764C0A70-9B74-A645-A707-608553FD5251}"/>
    <dgm:cxn modelId="{2FA6F43E-A00F-6A46-9169-54924574E815}" type="presParOf" srcId="{0B8970DE-2CD1-1B48-844B-C2DF268C39D6}" destId="{7A2AADB4-71E1-AD42-AB82-6C457C2DA420}" srcOrd="0" destOrd="0" presId="urn:microsoft.com/office/officeart/2005/8/layout/chart3"/>
    <dgm:cxn modelId="{1CE8B395-903D-AA4A-BFDA-A6923054E5B3}" type="presParOf" srcId="{0B8970DE-2CD1-1B48-844B-C2DF268C39D6}" destId="{420468F5-3145-6945-B0C3-5E78A2E00BFD}" srcOrd="1" destOrd="0" presId="urn:microsoft.com/office/officeart/2005/8/layout/chart3"/>
    <dgm:cxn modelId="{15F5E06F-539A-864E-BA77-18BCAFB76D21}" type="presParOf" srcId="{0B8970DE-2CD1-1B48-844B-C2DF268C39D6}" destId="{1B728D5D-AC66-264C-969B-B9D2E5A5D37B}" srcOrd="2" destOrd="0" presId="urn:microsoft.com/office/officeart/2005/8/layout/chart3"/>
    <dgm:cxn modelId="{F1936A9F-D723-BB45-9D6E-272163B6FC71}" type="presParOf" srcId="{0B8970DE-2CD1-1B48-844B-C2DF268C39D6}" destId="{E9942871-C440-0947-8B65-8685DC3ECA26}" srcOrd="3" destOrd="0" presId="urn:microsoft.com/office/officeart/2005/8/layout/chart3"/>
    <dgm:cxn modelId="{22ABDA02-D05C-FF49-B060-18B8E24F960D}" type="presParOf" srcId="{0B8970DE-2CD1-1B48-844B-C2DF268C39D6}" destId="{0430E182-830A-9D46-8D84-A67CFA86C1C6}" srcOrd="4" destOrd="0" presId="urn:microsoft.com/office/officeart/2005/8/layout/chart3"/>
    <dgm:cxn modelId="{7109D60E-DA4A-FF4E-B8CE-2D698A5038C5}" type="presParOf" srcId="{0B8970DE-2CD1-1B48-844B-C2DF268C39D6}" destId="{7A833B79-E5D0-9144-AE19-929570C3256B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B396265-30DD-1C47-A562-FAFCCF0EC49F}" type="doc">
      <dgm:prSet loTypeId="urn:microsoft.com/office/officeart/2008/layout/VerticalAccent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375727-5757-8745-957B-17723724E4F2}">
      <dgm:prSet phldrT="[Text]"/>
      <dgm:spPr/>
      <dgm:t>
        <a:bodyPr/>
        <a:lstStyle/>
        <a:p>
          <a:r>
            <a:rPr lang="en-US" dirty="0" err="1" smtClean="0"/>
            <a:t>Grund</a:t>
          </a:r>
          <a:r>
            <a:rPr lang="en-US" dirty="0" smtClean="0"/>
            <a:t> Norm</a:t>
          </a:r>
          <a:endParaRPr lang="en-US" dirty="0"/>
        </a:p>
      </dgm:t>
    </dgm:pt>
    <dgm:pt modelId="{3306DE78-4C92-F444-B986-5B7FA778EAE9}" type="parTrans" cxnId="{158252C7-2ED1-7941-AD2E-F5A5493EA02E}">
      <dgm:prSet/>
      <dgm:spPr/>
      <dgm:t>
        <a:bodyPr/>
        <a:lstStyle/>
        <a:p>
          <a:endParaRPr lang="en-US"/>
        </a:p>
      </dgm:t>
    </dgm:pt>
    <dgm:pt modelId="{3456D272-5DE2-9244-A90C-EBC1C3464AA7}" type="sibTrans" cxnId="{158252C7-2ED1-7941-AD2E-F5A5493EA02E}">
      <dgm:prSet/>
      <dgm:spPr/>
      <dgm:t>
        <a:bodyPr/>
        <a:lstStyle/>
        <a:p>
          <a:endParaRPr lang="en-US"/>
        </a:p>
      </dgm:t>
    </dgm:pt>
    <dgm:pt modelId="{E02A4AB8-5D22-754A-8BD5-E3BCD27A57F5}">
      <dgm:prSet phldrT="[Text]"/>
      <dgm:spPr/>
      <dgm:t>
        <a:bodyPr/>
        <a:lstStyle/>
        <a:p>
          <a:r>
            <a:rPr lang="en-US" dirty="0" err="1" smtClean="0"/>
            <a:t>Pancasila</a:t>
          </a:r>
          <a:endParaRPr lang="en-US" dirty="0"/>
        </a:p>
      </dgm:t>
    </dgm:pt>
    <dgm:pt modelId="{61DCB7DA-9340-F849-A08F-7FE21C8429B4}" type="parTrans" cxnId="{18C00868-97AB-AE4C-9AB9-8A01A02BCBEB}">
      <dgm:prSet/>
      <dgm:spPr/>
      <dgm:t>
        <a:bodyPr/>
        <a:lstStyle/>
        <a:p>
          <a:endParaRPr lang="en-US"/>
        </a:p>
      </dgm:t>
    </dgm:pt>
    <dgm:pt modelId="{2C29F5DF-79E7-234C-A6C1-6F6BC78875E7}" type="sibTrans" cxnId="{18C00868-97AB-AE4C-9AB9-8A01A02BCBEB}">
      <dgm:prSet/>
      <dgm:spPr/>
      <dgm:t>
        <a:bodyPr/>
        <a:lstStyle/>
        <a:p>
          <a:endParaRPr lang="en-US"/>
        </a:p>
      </dgm:t>
    </dgm:pt>
    <dgm:pt modelId="{71E0DF9C-CC40-2F4C-A892-2AF3B629AE60}">
      <dgm:prSet phldrT="[Text]"/>
      <dgm:spPr/>
      <dgm:t>
        <a:bodyPr/>
        <a:lstStyle/>
        <a:p>
          <a:r>
            <a:rPr lang="en-US" dirty="0" err="1" smtClean="0"/>
            <a:t>Statgrund</a:t>
          </a:r>
          <a:r>
            <a:rPr lang="en-US" dirty="0" smtClean="0"/>
            <a:t> </a:t>
          </a:r>
          <a:r>
            <a:rPr lang="en-US" dirty="0" err="1" smtClean="0"/>
            <a:t>gezet</a:t>
          </a:r>
          <a:endParaRPr lang="en-US" dirty="0"/>
        </a:p>
      </dgm:t>
    </dgm:pt>
    <dgm:pt modelId="{2A3DD3F6-FE31-9349-806D-543C9500BD5F}" type="parTrans" cxnId="{5166F316-3E32-BF4B-94A7-02162FF4472E}">
      <dgm:prSet/>
      <dgm:spPr/>
      <dgm:t>
        <a:bodyPr/>
        <a:lstStyle/>
        <a:p>
          <a:endParaRPr lang="en-US"/>
        </a:p>
      </dgm:t>
    </dgm:pt>
    <dgm:pt modelId="{985116CE-CF3E-354C-8529-FF595B7B5AB9}" type="sibTrans" cxnId="{5166F316-3E32-BF4B-94A7-02162FF4472E}">
      <dgm:prSet/>
      <dgm:spPr/>
      <dgm:t>
        <a:bodyPr/>
        <a:lstStyle/>
        <a:p>
          <a:endParaRPr lang="en-US"/>
        </a:p>
      </dgm:t>
    </dgm:pt>
    <dgm:pt modelId="{1DD6D375-5654-2D42-912A-610C3A23BD87}">
      <dgm:prSet phldrT="[Text]"/>
      <dgm:spPr/>
      <dgm:t>
        <a:bodyPr/>
        <a:lstStyle/>
        <a:p>
          <a:r>
            <a:rPr lang="en-US" dirty="0" smtClean="0"/>
            <a:t>UUD REPUBLIK INDONESIA</a:t>
          </a:r>
          <a:endParaRPr lang="en-US" dirty="0"/>
        </a:p>
      </dgm:t>
    </dgm:pt>
    <dgm:pt modelId="{F51A854B-5882-B14D-97E9-49BF7D375A77}" type="parTrans" cxnId="{AB6DD8A0-79E0-6A4A-976A-6620BE2357FD}">
      <dgm:prSet/>
      <dgm:spPr/>
      <dgm:t>
        <a:bodyPr/>
        <a:lstStyle/>
        <a:p>
          <a:endParaRPr lang="en-US"/>
        </a:p>
      </dgm:t>
    </dgm:pt>
    <dgm:pt modelId="{6442E110-89A0-034D-A742-25F7F39E4A83}" type="sibTrans" cxnId="{AB6DD8A0-79E0-6A4A-976A-6620BE2357FD}">
      <dgm:prSet/>
      <dgm:spPr/>
      <dgm:t>
        <a:bodyPr/>
        <a:lstStyle/>
        <a:p>
          <a:endParaRPr lang="en-US"/>
        </a:p>
      </dgm:t>
    </dgm:pt>
    <dgm:pt modelId="{6BB34424-FCE8-0C43-9873-17264118DABB}">
      <dgm:prSet phldrT="[Text]"/>
      <dgm:spPr/>
      <dgm:t>
        <a:bodyPr/>
        <a:lstStyle/>
        <a:p>
          <a:r>
            <a:rPr lang="en-US" dirty="0" err="1" smtClean="0"/>
            <a:t>Staatsfundamental</a:t>
          </a:r>
          <a:r>
            <a:rPr lang="en-US" dirty="0" smtClean="0"/>
            <a:t> Norm</a:t>
          </a:r>
          <a:endParaRPr lang="en-US" dirty="0"/>
        </a:p>
      </dgm:t>
    </dgm:pt>
    <dgm:pt modelId="{5A8CB341-BC39-7D44-92A0-04874DF3058A}" type="parTrans" cxnId="{20E45987-D87F-E844-9655-E900157EA472}">
      <dgm:prSet/>
      <dgm:spPr/>
      <dgm:t>
        <a:bodyPr/>
        <a:lstStyle/>
        <a:p>
          <a:endParaRPr lang="en-US"/>
        </a:p>
      </dgm:t>
    </dgm:pt>
    <dgm:pt modelId="{6B0C43BA-6375-D547-A690-B9C6F8636130}" type="sibTrans" cxnId="{20E45987-D87F-E844-9655-E900157EA472}">
      <dgm:prSet/>
      <dgm:spPr/>
      <dgm:t>
        <a:bodyPr/>
        <a:lstStyle/>
        <a:p>
          <a:endParaRPr lang="en-US"/>
        </a:p>
      </dgm:t>
    </dgm:pt>
    <dgm:pt modelId="{5AE9A75F-0360-684A-8FB2-2F386F2E752B}">
      <dgm:prSet phldrT="[Text]"/>
      <dgm:spPr/>
      <dgm:t>
        <a:bodyPr/>
        <a:lstStyle/>
        <a:p>
          <a:r>
            <a:rPr lang="en-US" dirty="0" err="1" smtClean="0"/>
            <a:t>Ketetapan</a:t>
          </a:r>
          <a:r>
            <a:rPr lang="en-US" dirty="0" smtClean="0"/>
            <a:t> </a:t>
          </a:r>
          <a:r>
            <a:rPr lang="en-US" dirty="0" err="1" smtClean="0"/>
            <a:t>Majelis</a:t>
          </a:r>
          <a:r>
            <a:rPr lang="en-US" dirty="0" smtClean="0"/>
            <a:t> </a:t>
          </a:r>
          <a:r>
            <a:rPr lang="en-US" dirty="0" err="1" smtClean="0"/>
            <a:t>Permusyawaratan</a:t>
          </a:r>
          <a:r>
            <a:rPr lang="en-US" dirty="0" smtClean="0"/>
            <a:t> Rakyat</a:t>
          </a:r>
          <a:endParaRPr lang="en-US" dirty="0"/>
        </a:p>
      </dgm:t>
    </dgm:pt>
    <dgm:pt modelId="{0F7EC266-C249-9347-BDD6-6424AF9737A0}" type="parTrans" cxnId="{DB613AC6-3E71-7941-B462-C9F146EE1A31}">
      <dgm:prSet/>
      <dgm:spPr/>
      <dgm:t>
        <a:bodyPr/>
        <a:lstStyle/>
        <a:p>
          <a:endParaRPr lang="en-US"/>
        </a:p>
      </dgm:t>
    </dgm:pt>
    <dgm:pt modelId="{B8762FA2-2E3D-9A48-AFD9-041A84D12D7A}" type="sibTrans" cxnId="{DB613AC6-3E71-7941-B462-C9F146EE1A31}">
      <dgm:prSet/>
      <dgm:spPr/>
      <dgm:t>
        <a:bodyPr/>
        <a:lstStyle/>
        <a:p>
          <a:endParaRPr lang="en-US"/>
        </a:p>
      </dgm:t>
    </dgm:pt>
    <dgm:pt modelId="{E8F97FA9-7AAA-2244-A0D0-D35996A1522A}" type="pres">
      <dgm:prSet presAssocID="{FB396265-30DD-1C47-A562-FAFCCF0EC49F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en-US"/>
        </a:p>
      </dgm:t>
    </dgm:pt>
    <dgm:pt modelId="{B11556FA-2C63-3044-8986-E59333B40755}" type="pres">
      <dgm:prSet presAssocID="{9F375727-5757-8745-957B-17723724E4F2}" presName="parenttextcomposite" presStyleCnt="0"/>
      <dgm:spPr/>
    </dgm:pt>
    <dgm:pt modelId="{458FE9BB-2C2A-6044-8049-E2F91E46E596}" type="pres">
      <dgm:prSet presAssocID="{9F375727-5757-8745-957B-17723724E4F2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DB6820-ABB5-304D-8F86-BB1EE816F978}" type="pres">
      <dgm:prSet presAssocID="{9F375727-5757-8745-957B-17723724E4F2}" presName="composite" presStyleCnt="0"/>
      <dgm:spPr/>
    </dgm:pt>
    <dgm:pt modelId="{754A6E2C-CD3F-1749-9937-85C7C38133B7}" type="pres">
      <dgm:prSet presAssocID="{9F375727-5757-8745-957B-17723724E4F2}" presName="chevron1" presStyleLbl="alignNode1" presStyleIdx="0" presStyleCnt="21"/>
      <dgm:spPr/>
    </dgm:pt>
    <dgm:pt modelId="{39DE0A5A-8A93-214F-A782-E617748B80CE}" type="pres">
      <dgm:prSet presAssocID="{9F375727-5757-8745-957B-17723724E4F2}" presName="chevron2" presStyleLbl="alignNode1" presStyleIdx="1" presStyleCnt="21"/>
      <dgm:spPr/>
    </dgm:pt>
    <dgm:pt modelId="{65D9F45D-81B7-1146-B2EE-6483F1B06403}" type="pres">
      <dgm:prSet presAssocID="{9F375727-5757-8745-957B-17723724E4F2}" presName="chevron3" presStyleLbl="alignNode1" presStyleIdx="2" presStyleCnt="21"/>
      <dgm:spPr/>
    </dgm:pt>
    <dgm:pt modelId="{E2D085FE-C007-AE41-8D6C-1CCD1C0AA6FC}" type="pres">
      <dgm:prSet presAssocID="{9F375727-5757-8745-957B-17723724E4F2}" presName="chevron4" presStyleLbl="alignNode1" presStyleIdx="3" presStyleCnt="21"/>
      <dgm:spPr/>
    </dgm:pt>
    <dgm:pt modelId="{85E242CE-35AF-0949-A409-D5A62BD0D450}" type="pres">
      <dgm:prSet presAssocID="{9F375727-5757-8745-957B-17723724E4F2}" presName="chevron5" presStyleLbl="alignNode1" presStyleIdx="4" presStyleCnt="21"/>
      <dgm:spPr/>
    </dgm:pt>
    <dgm:pt modelId="{1B7209CC-82E6-3C46-8844-202E010FC852}" type="pres">
      <dgm:prSet presAssocID="{9F375727-5757-8745-957B-17723724E4F2}" presName="chevron6" presStyleLbl="alignNode1" presStyleIdx="5" presStyleCnt="21"/>
      <dgm:spPr/>
    </dgm:pt>
    <dgm:pt modelId="{EF22D145-F6FB-E941-992A-48818ADFA98C}" type="pres">
      <dgm:prSet presAssocID="{9F375727-5757-8745-957B-17723724E4F2}" presName="chevron7" presStyleLbl="alignNode1" presStyleIdx="6" presStyleCnt="21"/>
      <dgm:spPr/>
    </dgm:pt>
    <dgm:pt modelId="{E5816A5C-0391-0446-A8E0-92AEFD934550}" type="pres">
      <dgm:prSet presAssocID="{9F375727-5757-8745-957B-17723724E4F2}" presName="childtext" presStyleLbl="solidFgAcc1" presStyleIdx="0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715D60-0FD4-A54C-AEA5-96A5CE3893F6}" type="pres">
      <dgm:prSet presAssocID="{3456D272-5DE2-9244-A90C-EBC1C3464AA7}" presName="sibTrans" presStyleCnt="0"/>
      <dgm:spPr/>
    </dgm:pt>
    <dgm:pt modelId="{FCAA3013-8971-874D-97C5-E75B3178137A}" type="pres">
      <dgm:prSet presAssocID="{71E0DF9C-CC40-2F4C-A892-2AF3B629AE60}" presName="parenttextcomposite" presStyleCnt="0"/>
      <dgm:spPr/>
    </dgm:pt>
    <dgm:pt modelId="{AB69222E-0035-7743-9193-573648515123}" type="pres">
      <dgm:prSet presAssocID="{71E0DF9C-CC40-2F4C-A892-2AF3B629AE60}" presName="parenttext" presStyleLbl="revTx" presStyleIdx="1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42BDC5-24E9-F94E-9CB5-8BDE1DE8C311}" type="pres">
      <dgm:prSet presAssocID="{71E0DF9C-CC40-2F4C-A892-2AF3B629AE60}" presName="composite" presStyleCnt="0"/>
      <dgm:spPr/>
    </dgm:pt>
    <dgm:pt modelId="{72AF433E-7368-D04C-AD52-E5C9DA0E99DD}" type="pres">
      <dgm:prSet presAssocID="{71E0DF9C-CC40-2F4C-A892-2AF3B629AE60}" presName="chevron1" presStyleLbl="alignNode1" presStyleIdx="7" presStyleCnt="21"/>
      <dgm:spPr/>
    </dgm:pt>
    <dgm:pt modelId="{EE8B5F88-FFDD-F140-BADA-472CEA1788C9}" type="pres">
      <dgm:prSet presAssocID="{71E0DF9C-CC40-2F4C-A892-2AF3B629AE60}" presName="chevron2" presStyleLbl="alignNode1" presStyleIdx="8" presStyleCnt="21"/>
      <dgm:spPr/>
    </dgm:pt>
    <dgm:pt modelId="{7B3FAD98-3D51-0E4C-BD60-2E74EA16B66D}" type="pres">
      <dgm:prSet presAssocID="{71E0DF9C-CC40-2F4C-A892-2AF3B629AE60}" presName="chevron3" presStyleLbl="alignNode1" presStyleIdx="9" presStyleCnt="21"/>
      <dgm:spPr/>
    </dgm:pt>
    <dgm:pt modelId="{D89DB8FF-029D-8345-9165-92C7B243E694}" type="pres">
      <dgm:prSet presAssocID="{71E0DF9C-CC40-2F4C-A892-2AF3B629AE60}" presName="chevron4" presStyleLbl="alignNode1" presStyleIdx="10" presStyleCnt="21"/>
      <dgm:spPr/>
    </dgm:pt>
    <dgm:pt modelId="{8647676B-883B-1244-947B-914F4088551A}" type="pres">
      <dgm:prSet presAssocID="{71E0DF9C-CC40-2F4C-A892-2AF3B629AE60}" presName="chevron5" presStyleLbl="alignNode1" presStyleIdx="11" presStyleCnt="21"/>
      <dgm:spPr/>
    </dgm:pt>
    <dgm:pt modelId="{9E68E791-A52E-1C45-88F5-9813236324D7}" type="pres">
      <dgm:prSet presAssocID="{71E0DF9C-CC40-2F4C-A892-2AF3B629AE60}" presName="chevron6" presStyleLbl="alignNode1" presStyleIdx="12" presStyleCnt="21"/>
      <dgm:spPr/>
    </dgm:pt>
    <dgm:pt modelId="{24F1DFD7-D58A-674C-8A91-EDB80F03B980}" type="pres">
      <dgm:prSet presAssocID="{71E0DF9C-CC40-2F4C-A892-2AF3B629AE60}" presName="chevron7" presStyleLbl="alignNode1" presStyleIdx="13" presStyleCnt="21"/>
      <dgm:spPr/>
    </dgm:pt>
    <dgm:pt modelId="{38233888-7135-1C41-8A7A-959C8C7C6C63}" type="pres">
      <dgm:prSet presAssocID="{71E0DF9C-CC40-2F4C-A892-2AF3B629AE60}" presName="childtext" presStyleLbl="solidFgAcc1" presStyleIdx="1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257B33-2359-CA4A-AEED-6EE6CE4A4D5A}" type="pres">
      <dgm:prSet presAssocID="{985116CE-CF3E-354C-8529-FF595B7B5AB9}" presName="sibTrans" presStyleCnt="0"/>
      <dgm:spPr/>
    </dgm:pt>
    <dgm:pt modelId="{375FEDE5-86B8-CC4E-94B1-85974DF1E4E3}" type="pres">
      <dgm:prSet presAssocID="{6BB34424-FCE8-0C43-9873-17264118DABB}" presName="parenttextcomposite" presStyleCnt="0"/>
      <dgm:spPr/>
    </dgm:pt>
    <dgm:pt modelId="{861B67DA-9C39-0842-AE6A-6C53195B4521}" type="pres">
      <dgm:prSet presAssocID="{6BB34424-FCE8-0C43-9873-17264118DABB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6A3613-3AF8-5145-B9B3-A3D8B8FA854D}" type="pres">
      <dgm:prSet presAssocID="{6BB34424-FCE8-0C43-9873-17264118DABB}" presName="composite" presStyleCnt="0"/>
      <dgm:spPr/>
    </dgm:pt>
    <dgm:pt modelId="{8CB74790-2CC3-9B49-8B5E-0D5806D3109C}" type="pres">
      <dgm:prSet presAssocID="{6BB34424-FCE8-0C43-9873-17264118DABB}" presName="chevron1" presStyleLbl="alignNode1" presStyleIdx="14" presStyleCnt="21"/>
      <dgm:spPr/>
    </dgm:pt>
    <dgm:pt modelId="{5137A6F3-A8BA-304C-98C0-3A9630537FB8}" type="pres">
      <dgm:prSet presAssocID="{6BB34424-FCE8-0C43-9873-17264118DABB}" presName="chevron2" presStyleLbl="alignNode1" presStyleIdx="15" presStyleCnt="21"/>
      <dgm:spPr/>
    </dgm:pt>
    <dgm:pt modelId="{105137B3-8EEB-1140-9B22-E5579CFB571C}" type="pres">
      <dgm:prSet presAssocID="{6BB34424-FCE8-0C43-9873-17264118DABB}" presName="chevron3" presStyleLbl="alignNode1" presStyleIdx="16" presStyleCnt="21"/>
      <dgm:spPr/>
    </dgm:pt>
    <dgm:pt modelId="{01B4C75F-AEF5-3B46-B81F-5863959D2C50}" type="pres">
      <dgm:prSet presAssocID="{6BB34424-FCE8-0C43-9873-17264118DABB}" presName="chevron4" presStyleLbl="alignNode1" presStyleIdx="17" presStyleCnt="21"/>
      <dgm:spPr/>
    </dgm:pt>
    <dgm:pt modelId="{1C24038D-93DF-284E-8023-C84BD91319F7}" type="pres">
      <dgm:prSet presAssocID="{6BB34424-FCE8-0C43-9873-17264118DABB}" presName="chevron5" presStyleLbl="alignNode1" presStyleIdx="18" presStyleCnt="21"/>
      <dgm:spPr/>
    </dgm:pt>
    <dgm:pt modelId="{C515CFD7-DE60-E842-A56A-BE5941FBB9E2}" type="pres">
      <dgm:prSet presAssocID="{6BB34424-FCE8-0C43-9873-17264118DABB}" presName="chevron6" presStyleLbl="alignNode1" presStyleIdx="19" presStyleCnt="21"/>
      <dgm:spPr/>
    </dgm:pt>
    <dgm:pt modelId="{FD308FF8-29FB-BC42-B617-532D556593F9}" type="pres">
      <dgm:prSet presAssocID="{6BB34424-FCE8-0C43-9873-17264118DABB}" presName="chevron7" presStyleLbl="alignNode1" presStyleIdx="20" presStyleCnt="21"/>
      <dgm:spPr/>
    </dgm:pt>
    <dgm:pt modelId="{B3B4CF4F-C568-C547-802C-56A143CBE622}" type="pres">
      <dgm:prSet presAssocID="{6BB34424-FCE8-0C43-9873-17264118DABB}" presName="childtext" presStyleLbl="solidFgAcc1" presStyleIdx="2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B6DD8A0-79E0-6A4A-976A-6620BE2357FD}" srcId="{71E0DF9C-CC40-2F4C-A892-2AF3B629AE60}" destId="{1DD6D375-5654-2D42-912A-610C3A23BD87}" srcOrd="0" destOrd="0" parTransId="{F51A854B-5882-B14D-97E9-49BF7D375A77}" sibTransId="{6442E110-89A0-034D-A742-25F7F39E4A83}"/>
    <dgm:cxn modelId="{158252C7-2ED1-7941-AD2E-F5A5493EA02E}" srcId="{FB396265-30DD-1C47-A562-FAFCCF0EC49F}" destId="{9F375727-5757-8745-957B-17723724E4F2}" srcOrd="0" destOrd="0" parTransId="{3306DE78-4C92-F444-B986-5B7FA778EAE9}" sibTransId="{3456D272-5DE2-9244-A90C-EBC1C3464AA7}"/>
    <dgm:cxn modelId="{A91404FB-EFB5-C645-9A82-495FD7EA11E1}" type="presOf" srcId="{6BB34424-FCE8-0C43-9873-17264118DABB}" destId="{861B67DA-9C39-0842-AE6A-6C53195B4521}" srcOrd="0" destOrd="0" presId="urn:microsoft.com/office/officeart/2008/layout/VerticalAccentList"/>
    <dgm:cxn modelId="{DB613AC6-3E71-7941-B462-C9F146EE1A31}" srcId="{6BB34424-FCE8-0C43-9873-17264118DABB}" destId="{5AE9A75F-0360-684A-8FB2-2F386F2E752B}" srcOrd="0" destOrd="0" parTransId="{0F7EC266-C249-9347-BDD6-6424AF9737A0}" sibTransId="{B8762FA2-2E3D-9A48-AFD9-041A84D12D7A}"/>
    <dgm:cxn modelId="{C9F3E318-706A-7D4F-B970-77F83DD43A77}" type="presOf" srcId="{71E0DF9C-CC40-2F4C-A892-2AF3B629AE60}" destId="{AB69222E-0035-7743-9193-573648515123}" srcOrd="0" destOrd="0" presId="urn:microsoft.com/office/officeart/2008/layout/VerticalAccentList"/>
    <dgm:cxn modelId="{20E45987-D87F-E844-9655-E900157EA472}" srcId="{FB396265-30DD-1C47-A562-FAFCCF0EC49F}" destId="{6BB34424-FCE8-0C43-9873-17264118DABB}" srcOrd="2" destOrd="0" parTransId="{5A8CB341-BC39-7D44-92A0-04874DF3058A}" sibTransId="{6B0C43BA-6375-D547-A690-B9C6F8636130}"/>
    <dgm:cxn modelId="{79BEB645-0D4E-2A45-88BD-73BC14747008}" type="presOf" srcId="{FB396265-30DD-1C47-A562-FAFCCF0EC49F}" destId="{E8F97FA9-7AAA-2244-A0D0-D35996A1522A}" srcOrd="0" destOrd="0" presId="urn:microsoft.com/office/officeart/2008/layout/VerticalAccentList"/>
    <dgm:cxn modelId="{18C00868-97AB-AE4C-9AB9-8A01A02BCBEB}" srcId="{9F375727-5757-8745-957B-17723724E4F2}" destId="{E02A4AB8-5D22-754A-8BD5-E3BCD27A57F5}" srcOrd="0" destOrd="0" parTransId="{61DCB7DA-9340-F849-A08F-7FE21C8429B4}" sibTransId="{2C29F5DF-79E7-234C-A6C1-6F6BC78875E7}"/>
    <dgm:cxn modelId="{C1CA2C72-6F01-6A4B-B27E-02963784AC85}" type="presOf" srcId="{1DD6D375-5654-2D42-912A-610C3A23BD87}" destId="{38233888-7135-1C41-8A7A-959C8C7C6C63}" srcOrd="0" destOrd="0" presId="urn:microsoft.com/office/officeart/2008/layout/VerticalAccentList"/>
    <dgm:cxn modelId="{27906A37-ABB4-CA48-918F-92A8B88EFB83}" type="presOf" srcId="{5AE9A75F-0360-684A-8FB2-2F386F2E752B}" destId="{B3B4CF4F-C568-C547-802C-56A143CBE622}" srcOrd="0" destOrd="0" presId="urn:microsoft.com/office/officeart/2008/layout/VerticalAccentList"/>
    <dgm:cxn modelId="{5166F316-3E32-BF4B-94A7-02162FF4472E}" srcId="{FB396265-30DD-1C47-A562-FAFCCF0EC49F}" destId="{71E0DF9C-CC40-2F4C-A892-2AF3B629AE60}" srcOrd="1" destOrd="0" parTransId="{2A3DD3F6-FE31-9349-806D-543C9500BD5F}" sibTransId="{985116CE-CF3E-354C-8529-FF595B7B5AB9}"/>
    <dgm:cxn modelId="{11ED9148-8452-3E48-A749-024BC1BA63D9}" type="presOf" srcId="{E02A4AB8-5D22-754A-8BD5-E3BCD27A57F5}" destId="{E5816A5C-0391-0446-A8E0-92AEFD934550}" srcOrd="0" destOrd="0" presId="urn:microsoft.com/office/officeart/2008/layout/VerticalAccentList"/>
    <dgm:cxn modelId="{1FCDC346-34F8-3F40-8A50-FFA7785C7D59}" type="presOf" srcId="{9F375727-5757-8745-957B-17723724E4F2}" destId="{458FE9BB-2C2A-6044-8049-E2F91E46E596}" srcOrd="0" destOrd="0" presId="urn:microsoft.com/office/officeart/2008/layout/VerticalAccentList"/>
    <dgm:cxn modelId="{E5429E86-32D5-3348-A989-229CB3F14E3C}" type="presParOf" srcId="{E8F97FA9-7AAA-2244-A0D0-D35996A1522A}" destId="{B11556FA-2C63-3044-8986-E59333B40755}" srcOrd="0" destOrd="0" presId="urn:microsoft.com/office/officeart/2008/layout/VerticalAccentList"/>
    <dgm:cxn modelId="{037768F4-0DF0-5549-BE63-8B7A7C3AB384}" type="presParOf" srcId="{B11556FA-2C63-3044-8986-E59333B40755}" destId="{458FE9BB-2C2A-6044-8049-E2F91E46E596}" srcOrd="0" destOrd="0" presId="urn:microsoft.com/office/officeart/2008/layout/VerticalAccentList"/>
    <dgm:cxn modelId="{7625678A-50AF-914C-AC64-27144CD77F4E}" type="presParOf" srcId="{E8F97FA9-7AAA-2244-A0D0-D35996A1522A}" destId="{DADB6820-ABB5-304D-8F86-BB1EE816F978}" srcOrd="1" destOrd="0" presId="urn:microsoft.com/office/officeart/2008/layout/VerticalAccentList"/>
    <dgm:cxn modelId="{8D817D16-DF7B-264F-BD0D-A52587AF8D2D}" type="presParOf" srcId="{DADB6820-ABB5-304D-8F86-BB1EE816F978}" destId="{754A6E2C-CD3F-1749-9937-85C7C38133B7}" srcOrd="0" destOrd="0" presId="urn:microsoft.com/office/officeart/2008/layout/VerticalAccentList"/>
    <dgm:cxn modelId="{84F2AE8B-9720-C346-B8CE-6C887566D9C7}" type="presParOf" srcId="{DADB6820-ABB5-304D-8F86-BB1EE816F978}" destId="{39DE0A5A-8A93-214F-A782-E617748B80CE}" srcOrd="1" destOrd="0" presId="urn:microsoft.com/office/officeart/2008/layout/VerticalAccentList"/>
    <dgm:cxn modelId="{9E9CFA8F-870C-3B4F-8702-585092EF302B}" type="presParOf" srcId="{DADB6820-ABB5-304D-8F86-BB1EE816F978}" destId="{65D9F45D-81B7-1146-B2EE-6483F1B06403}" srcOrd="2" destOrd="0" presId="urn:microsoft.com/office/officeart/2008/layout/VerticalAccentList"/>
    <dgm:cxn modelId="{8B3833B4-A897-D145-8BC4-4C876076E760}" type="presParOf" srcId="{DADB6820-ABB5-304D-8F86-BB1EE816F978}" destId="{E2D085FE-C007-AE41-8D6C-1CCD1C0AA6FC}" srcOrd="3" destOrd="0" presId="urn:microsoft.com/office/officeart/2008/layout/VerticalAccentList"/>
    <dgm:cxn modelId="{ED1117FC-317A-2844-A4E7-F2BE1F6907C3}" type="presParOf" srcId="{DADB6820-ABB5-304D-8F86-BB1EE816F978}" destId="{85E242CE-35AF-0949-A409-D5A62BD0D450}" srcOrd="4" destOrd="0" presId="urn:microsoft.com/office/officeart/2008/layout/VerticalAccentList"/>
    <dgm:cxn modelId="{887B96FE-BC70-4843-9EA4-F905F63AC23B}" type="presParOf" srcId="{DADB6820-ABB5-304D-8F86-BB1EE816F978}" destId="{1B7209CC-82E6-3C46-8844-202E010FC852}" srcOrd="5" destOrd="0" presId="urn:microsoft.com/office/officeart/2008/layout/VerticalAccentList"/>
    <dgm:cxn modelId="{6D598739-2D52-B34D-8103-B25C4CE983E3}" type="presParOf" srcId="{DADB6820-ABB5-304D-8F86-BB1EE816F978}" destId="{EF22D145-F6FB-E941-992A-48818ADFA98C}" srcOrd="6" destOrd="0" presId="urn:microsoft.com/office/officeart/2008/layout/VerticalAccentList"/>
    <dgm:cxn modelId="{A272F876-84F9-F046-BA2F-41F2AC5118D7}" type="presParOf" srcId="{DADB6820-ABB5-304D-8F86-BB1EE816F978}" destId="{E5816A5C-0391-0446-A8E0-92AEFD934550}" srcOrd="7" destOrd="0" presId="urn:microsoft.com/office/officeart/2008/layout/VerticalAccentList"/>
    <dgm:cxn modelId="{2002DFDE-D0EF-F945-A1E2-BCE473B006D2}" type="presParOf" srcId="{E8F97FA9-7AAA-2244-A0D0-D35996A1522A}" destId="{4D715D60-0FD4-A54C-AEA5-96A5CE3893F6}" srcOrd="2" destOrd="0" presId="urn:microsoft.com/office/officeart/2008/layout/VerticalAccentList"/>
    <dgm:cxn modelId="{B74B6EFF-363C-F64F-A70E-0CA3E567DF5B}" type="presParOf" srcId="{E8F97FA9-7AAA-2244-A0D0-D35996A1522A}" destId="{FCAA3013-8971-874D-97C5-E75B3178137A}" srcOrd="3" destOrd="0" presId="urn:microsoft.com/office/officeart/2008/layout/VerticalAccentList"/>
    <dgm:cxn modelId="{8FE43B7E-E335-004B-93C6-2B4BF9CF30C1}" type="presParOf" srcId="{FCAA3013-8971-874D-97C5-E75B3178137A}" destId="{AB69222E-0035-7743-9193-573648515123}" srcOrd="0" destOrd="0" presId="urn:microsoft.com/office/officeart/2008/layout/VerticalAccentList"/>
    <dgm:cxn modelId="{046DEF63-07C0-DC4C-9EED-0E06A42EDE1B}" type="presParOf" srcId="{E8F97FA9-7AAA-2244-A0D0-D35996A1522A}" destId="{2942BDC5-24E9-F94E-9CB5-8BDE1DE8C311}" srcOrd="4" destOrd="0" presId="urn:microsoft.com/office/officeart/2008/layout/VerticalAccentList"/>
    <dgm:cxn modelId="{02F74D9F-1F27-FF4F-99DE-12274F07B654}" type="presParOf" srcId="{2942BDC5-24E9-F94E-9CB5-8BDE1DE8C311}" destId="{72AF433E-7368-D04C-AD52-E5C9DA0E99DD}" srcOrd="0" destOrd="0" presId="urn:microsoft.com/office/officeart/2008/layout/VerticalAccentList"/>
    <dgm:cxn modelId="{7ADD88EE-74E5-3D47-A503-9D38C56D794E}" type="presParOf" srcId="{2942BDC5-24E9-F94E-9CB5-8BDE1DE8C311}" destId="{EE8B5F88-FFDD-F140-BADA-472CEA1788C9}" srcOrd="1" destOrd="0" presId="urn:microsoft.com/office/officeart/2008/layout/VerticalAccentList"/>
    <dgm:cxn modelId="{C8089109-605F-044C-9024-6FD562FCEB8D}" type="presParOf" srcId="{2942BDC5-24E9-F94E-9CB5-8BDE1DE8C311}" destId="{7B3FAD98-3D51-0E4C-BD60-2E74EA16B66D}" srcOrd="2" destOrd="0" presId="urn:microsoft.com/office/officeart/2008/layout/VerticalAccentList"/>
    <dgm:cxn modelId="{BAB9773A-03E8-B54C-A089-708B1B3B795A}" type="presParOf" srcId="{2942BDC5-24E9-F94E-9CB5-8BDE1DE8C311}" destId="{D89DB8FF-029D-8345-9165-92C7B243E694}" srcOrd="3" destOrd="0" presId="urn:microsoft.com/office/officeart/2008/layout/VerticalAccentList"/>
    <dgm:cxn modelId="{F1AD8519-6013-E545-B5D6-5F8EB51428AA}" type="presParOf" srcId="{2942BDC5-24E9-F94E-9CB5-8BDE1DE8C311}" destId="{8647676B-883B-1244-947B-914F4088551A}" srcOrd="4" destOrd="0" presId="urn:microsoft.com/office/officeart/2008/layout/VerticalAccentList"/>
    <dgm:cxn modelId="{6FA77008-2FF1-2E41-AE57-BEB412AB1887}" type="presParOf" srcId="{2942BDC5-24E9-F94E-9CB5-8BDE1DE8C311}" destId="{9E68E791-A52E-1C45-88F5-9813236324D7}" srcOrd="5" destOrd="0" presId="urn:microsoft.com/office/officeart/2008/layout/VerticalAccentList"/>
    <dgm:cxn modelId="{7DCBBACD-A6CC-DF4C-9B6E-62F862254D36}" type="presParOf" srcId="{2942BDC5-24E9-F94E-9CB5-8BDE1DE8C311}" destId="{24F1DFD7-D58A-674C-8A91-EDB80F03B980}" srcOrd="6" destOrd="0" presId="urn:microsoft.com/office/officeart/2008/layout/VerticalAccentList"/>
    <dgm:cxn modelId="{8F1276E7-1584-0640-A3EB-920F92C3BA71}" type="presParOf" srcId="{2942BDC5-24E9-F94E-9CB5-8BDE1DE8C311}" destId="{38233888-7135-1C41-8A7A-959C8C7C6C63}" srcOrd="7" destOrd="0" presId="urn:microsoft.com/office/officeart/2008/layout/VerticalAccentList"/>
    <dgm:cxn modelId="{12867275-A492-9E48-9397-D3ED80891AC0}" type="presParOf" srcId="{E8F97FA9-7AAA-2244-A0D0-D35996A1522A}" destId="{12257B33-2359-CA4A-AEED-6EE6CE4A4D5A}" srcOrd="5" destOrd="0" presId="urn:microsoft.com/office/officeart/2008/layout/VerticalAccentList"/>
    <dgm:cxn modelId="{729B1A31-ED68-B14E-9617-BB4F9ADD833E}" type="presParOf" srcId="{E8F97FA9-7AAA-2244-A0D0-D35996A1522A}" destId="{375FEDE5-86B8-CC4E-94B1-85974DF1E4E3}" srcOrd="6" destOrd="0" presId="urn:microsoft.com/office/officeart/2008/layout/VerticalAccentList"/>
    <dgm:cxn modelId="{E716C66A-9DEA-4D4E-9040-BF3B6C5200DD}" type="presParOf" srcId="{375FEDE5-86B8-CC4E-94B1-85974DF1E4E3}" destId="{861B67DA-9C39-0842-AE6A-6C53195B4521}" srcOrd="0" destOrd="0" presId="urn:microsoft.com/office/officeart/2008/layout/VerticalAccentList"/>
    <dgm:cxn modelId="{04085FC3-DC0A-8340-8E27-EF47D1677FAA}" type="presParOf" srcId="{E8F97FA9-7AAA-2244-A0D0-D35996A1522A}" destId="{946A3613-3AF8-5145-B9B3-A3D8B8FA854D}" srcOrd="7" destOrd="0" presId="urn:microsoft.com/office/officeart/2008/layout/VerticalAccentList"/>
    <dgm:cxn modelId="{87996887-1DAF-6848-B46E-A733F9BEC60F}" type="presParOf" srcId="{946A3613-3AF8-5145-B9B3-A3D8B8FA854D}" destId="{8CB74790-2CC3-9B49-8B5E-0D5806D3109C}" srcOrd="0" destOrd="0" presId="urn:microsoft.com/office/officeart/2008/layout/VerticalAccentList"/>
    <dgm:cxn modelId="{27DFEFA0-0545-704D-8DBC-6837EC5FD4C6}" type="presParOf" srcId="{946A3613-3AF8-5145-B9B3-A3D8B8FA854D}" destId="{5137A6F3-A8BA-304C-98C0-3A9630537FB8}" srcOrd="1" destOrd="0" presId="urn:microsoft.com/office/officeart/2008/layout/VerticalAccentList"/>
    <dgm:cxn modelId="{6F323594-60BC-9043-846B-7BC321C75376}" type="presParOf" srcId="{946A3613-3AF8-5145-B9B3-A3D8B8FA854D}" destId="{105137B3-8EEB-1140-9B22-E5579CFB571C}" srcOrd="2" destOrd="0" presId="urn:microsoft.com/office/officeart/2008/layout/VerticalAccentList"/>
    <dgm:cxn modelId="{01527B60-81A0-6042-8980-5BFFC0D8CC4D}" type="presParOf" srcId="{946A3613-3AF8-5145-B9B3-A3D8B8FA854D}" destId="{01B4C75F-AEF5-3B46-B81F-5863959D2C50}" srcOrd="3" destOrd="0" presId="urn:microsoft.com/office/officeart/2008/layout/VerticalAccentList"/>
    <dgm:cxn modelId="{C61938E1-4138-E142-96A7-C877B5E1BA9A}" type="presParOf" srcId="{946A3613-3AF8-5145-B9B3-A3D8B8FA854D}" destId="{1C24038D-93DF-284E-8023-C84BD91319F7}" srcOrd="4" destOrd="0" presId="urn:microsoft.com/office/officeart/2008/layout/VerticalAccentList"/>
    <dgm:cxn modelId="{94CC7883-752E-0C4D-9096-4CCC1C12EEFE}" type="presParOf" srcId="{946A3613-3AF8-5145-B9B3-A3D8B8FA854D}" destId="{C515CFD7-DE60-E842-A56A-BE5941FBB9E2}" srcOrd="5" destOrd="0" presId="urn:microsoft.com/office/officeart/2008/layout/VerticalAccentList"/>
    <dgm:cxn modelId="{B3B282B3-6A96-6241-BB45-30EB43FB2BA7}" type="presParOf" srcId="{946A3613-3AF8-5145-B9B3-A3D8B8FA854D}" destId="{FD308FF8-29FB-BC42-B617-532D556593F9}" srcOrd="6" destOrd="0" presId="urn:microsoft.com/office/officeart/2008/layout/VerticalAccentList"/>
    <dgm:cxn modelId="{E62194C1-DE6F-3643-B408-6646FB3706C9}" type="presParOf" srcId="{946A3613-3AF8-5145-B9B3-A3D8B8FA854D}" destId="{B3B4CF4F-C568-C547-802C-56A143CBE622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7F0FE2F-A3D1-A647-A159-5450A74091D3}" type="doc">
      <dgm:prSet loTypeId="urn:microsoft.com/office/officeart/2009/3/layout/StepUpProces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9CF44A7-2284-334A-823E-F23D66F6969D}">
      <dgm:prSet phldrT="[Text]"/>
      <dgm:spPr/>
      <dgm:t>
        <a:bodyPr/>
        <a:lstStyle/>
        <a:p>
          <a:r>
            <a:rPr lang="en-US" dirty="0" err="1" smtClean="0"/>
            <a:t>Eksekutif</a:t>
          </a:r>
          <a:r>
            <a:rPr lang="en-US" dirty="0" smtClean="0"/>
            <a:t> </a:t>
          </a:r>
          <a:r>
            <a:rPr lang="en-US" dirty="0" err="1" smtClean="0"/>
            <a:t>Kuat</a:t>
          </a:r>
          <a:endParaRPr lang="en-US" dirty="0"/>
        </a:p>
      </dgm:t>
    </dgm:pt>
    <dgm:pt modelId="{414C9A13-21F2-F640-89EE-4F4ADA2F0E0F}" type="parTrans" cxnId="{206249D3-B34B-AD43-8654-9732C95A988B}">
      <dgm:prSet/>
      <dgm:spPr/>
      <dgm:t>
        <a:bodyPr/>
        <a:lstStyle/>
        <a:p>
          <a:endParaRPr lang="en-US"/>
        </a:p>
      </dgm:t>
    </dgm:pt>
    <dgm:pt modelId="{0D16B2AB-AD0B-F943-A381-E777FBE552DB}" type="sibTrans" cxnId="{206249D3-B34B-AD43-8654-9732C95A988B}">
      <dgm:prSet/>
      <dgm:spPr/>
      <dgm:t>
        <a:bodyPr/>
        <a:lstStyle/>
        <a:p>
          <a:endParaRPr lang="en-US"/>
        </a:p>
      </dgm:t>
    </dgm:pt>
    <dgm:pt modelId="{4548119C-8EA1-D54C-9D42-DEAC314C45A8}">
      <dgm:prSet phldrT="[Text]"/>
      <dgm:spPr/>
      <dgm:t>
        <a:bodyPr/>
        <a:lstStyle/>
        <a:p>
          <a:r>
            <a:rPr lang="en-US" dirty="0" err="1" smtClean="0"/>
            <a:t>Musyawarah</a:t>
          </a:r>
          <a:endParaRPr lang="en-US" dirty="0"/>
        </a:p>
      </dgm:t>
    </dgm:pt>
    <dgm:pt modelId="{69479411-F70B-BA4A-9002-61145AF5F2A8}" type="parTrans" cxnId="{D7D9A888-CE74-4E41-94A1-5592B51E4E31}">
      <dgm:prSet/>
      <dgm:spPr/>
      <dgm:t>
        <a:bodyPr/>
        <a:lstStyle/>
        <a:p>
          <a:endParaRPr lang="en-US"/>
        </a:p>
      </dgm:t>
    </dgm:pt>
    <dgm:pt modelId="{403A2F96-0845-C04D-A685-F2F7839C63EA}" type="sibTrans" cxnId="{D7D9A888-CE74-4E41-94A1-5592B51E4E31}">
      <dgm:prSet/>
      <dgm:spPr/>
      <dgm:t>
        <a:bodyPr/>
        <a:lstStyle/>
        <a:p>
          <a:endParaRPr lang="en-US"/>
        </a:p>
      </dgm:t>
    </dgm:pt>
    <dgm:pt modelId="{3B11C113-D52F-4F42-AAA7-FBC11325FBC8}">
      <dgm:prSet phldrT="[Text]"/>
      <dgm:spPr/>
      <dgm:t>
        <a:bodyPr/>
        <a:lstStyle/>
        <a:p>
          <a:r>
            <a:rPr lang="en-US" dirty="0" err="1" smtClean="0"/>
            <a:t>Parlemen</a:t>
          </a:r>
          <a:r>
            <a:rPr lang="en-US" dirty="0" smtClean="0"/>
            <a:t> </a:t>
          </a:r>
          <a:r>
            <a:rPr lang="en-US" dirty="0" err="1" smtClean="0"/>
            <a:t>Kuat</a:t>
          </a:r>
          <a:endParaRPr lang="en-US" dirty="0"/>
        </a:p>
      </dgm:t>
    </dgm:pt>
    <dgm:pt modelId="{138B35C6-1BB6-4E4C-9FE8-E5C6729AB71B}" type="parTrans" cxnId="{13C26BF3-79C5-3B48-9A19-D1F7EA791835}">
      <dgm:prSet/>
      <dgm:spPr/>
      <dgm:t>
        <a:bodyPr/>
        <a:lstStyle/>
        <a:p>
          <a:endParaRPr lang="en-US"/>
        </a:p>
      </dgm:t>
    </dgm:pt>
    <dgm:pt modelId="{A99609E5-A5B7-3E4A-BF3A-FE19BFC44340}" type="sibTrans" cxnId="{13C26BF3-79C5-3B48-9A19-D1F7EA791835}">
      <dgm:prSet/>
      <dgm:spPr/>
      <dgm:t>
        <a:bodyPr/>
        <a:lstStyle/>
        <a:p>
          <a:endParaRPr lang="en-US"/>
        </a:p>
      </dgm:t>
    </dgm:pt>
    <dgm:pt modelId="{093F0BFA-F451-C74D-88E4-B8687A381DEA}" type="pres">
      <dgm:prSet presAssocID="{E7F0FE2F-A3D1-A647-A159-5450A74091D3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5CDBF7DF-AFDB-C54D-9F31-23C8C20135D4}" type="pres">
      <dgm:prSet presAssocID="{79CF44A7-2284-334A-823E-F23D66F6969D}" presName="composite" presStyleCnt="0"/>
      <dgm:spPr/>
    </dgm:pt>
    <dgm:pt modelId="{66576BF0-A5E2-914B-BAF3-1716833E95B9}" type="pres">
      <dgm:prSet presAssocID="{79CF44A7-2284-334A-823E-F23D66F6969D}" presName="LShape" presStyleLbl="alignNode1" presStyleIdx="0" presStyleCnt="5"/>
      <dgm:spPr/>
    </dgm:pt>
    <dgm:pt modelId="{C8949B2D-518E-4A4D-A408-E773D637FE96}" type="pres">
      <dgm:prSet presAssocID="{79CF44A7-2284-334A-823E-F23D66F6969D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721B78-38EB-9341-AEDE-DE2ECB27A8FE}" type="pres">
      <dgm:prSet presAssocID="{79CF44A7-2284-334A-823E-F23D66F6969D}" presName="Triangle" presStyleLbl="alignNode1" presStyleIdx="1" presStyleCnt="5"/>
      <dgm:spPr/>
    </dgm:pt>
    <dgm:pt modelId="{8D93E963-BDD7-4549-B14D-4E64FB62AB4B}" type="pres">
      <dgm:prSet presAssocID="{0D16B2AB-AD0B-F943-A381-E777FBE552DB}" presName="sibTrans" presStyleCnt="0"/>
      <dgm:spPr/>
    </dgm:pt>
    <dgm:pt modelId="{A4D5D870-FAFA-9243-BFA5-557AA4B241F3}" type="pres">
      <dgm:prSet presAssocID="{0D16B2AB-AD0B-F943-A381-E777FBE552DB}" presName="space" presStyleCnt="0"/>
      <dgm:spPr/>
    </dgm:pt>
    <dgm:pt modelId="{914BE00B-64C0-2B41-855C-8160906E43B3}" type="pres">
      <dgm:prSet presAssocID="{4548119C-8EA1-D54C-9D42-DEAC314C45A8}" presName="composite" presStyleCnt="0"/>
      <dgm:spPr/>
    </dgm:pt>
    <dgm:pt modelId="{81124978-D1EE-C74A-9AAB-8D329AEAAA98}" type="pres">
      <dgm:prSet presAssocID="{4548119C-8EA1-D54C-9D42-DEAC314C45A8}" presName="LShape" presStyleLbl="alignNode1" presStyleIdx="2" presStyleCnt="5"/>
      <dgm:spPr/>
    </dgm:pt>
    <dgm:pt modelId="{DEB1B8E0-836B-F84A-BC9C-EE988989892D}" type="pres">
      <dgm:prSet presAssocID="{4548119C-8EA1-D54C-9D42-DEAC314C45A8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456D42-08D0-C848-ADD2-74EEE47E4A32}" type="pres">
      <dgm:prSet presAssocID="{4548119C-8EA1-D54C-9D42-DEAC314C45A8}" presName="Triangle" presStyleLbl="alignNode1" presStyleIdx="3" presStyleCnt="5"/>
      <dgm:spPr/>
    </dgm:pt>
    <dgm:pt modelId="{F39B481B-B9F7-A744-BEED-EEA162D9A6C3}" type="pres">
      <dgm:prSet presAssocID="{403A2F96-0845-C04D-A685-F2F7839C63EA}" presName="sibTrans" presStyleCnt="0"/>
      <dgm:spPr/>
    </dgm:pt>
    <dgm:pt modelId="{DEBB77CF-5270-8443-8900-19E92FDF76CB}" type="pres">
      <dgm:prSet presAssocID="{403A2F96-0845-C04D-A685-F2F7839C63EA}" presName="space" presStyleCnt="0"/>
      <dgm:spPr/>
    </dgm:pt>
    <dgm:pt modelId="{CD90D7DA-B97A-9041-A01E-7E9D67805F96}" type="pres">
      <dgm:prSet presAssocID="{3B11C113-D52F-4F42-AAA7-FBC11325FBC8}" presName="composite" presStyleCnt="0"/>
      <dgm:spPr/>
    </dgm:pt>
    <dgm:pt modelId="{E9D1D447-7675-1245-A049-FCF2B4B5A3D3}" type="pres">
      <dgm:prSet presAssocID="{3B11C113-D52F-4F42-AAA7-FBC11325FBC8}" presName="LShape" presStyleLbl="alignNode1" presStyleIdx="4" presStyleCnt="5"/>
      <dgm:spPr/>
    </dgm:pt>
    <dgm:pt modelId="{0143EEDF-CE87-AD4A-B564-019EC06EADD1}" type="pres">
      <dgm:prSet presAssocID="{3B11C113-D52F-4F42-AAA7-FBC11325FBC8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484DD79-931D-9242-B89F-6A8B0E93E7E8}" type="presOf" srcId="{E7F0FE2F-A3D1-A647-A159-5450A74091D3}" destId="{093F0BFA-F451-C74D-88E4-B8687A381DEA}" srcOrd="0" destOrd="0" presId="urn:microsoft.com/office/officeart/2009/3/layout/StepUpProcess"/>
    <dgm:cxn modelId="{206249D3-B34B-AD43-8654-9732C95A988B}" srcId="{E7F0FE2F-A3D1-A647-A159-5450A74091D3}" destId="{79CF44A7-2284-334A-823E-F23D66F6969D}" srcOrd="0" destOrd="0" parTransId="{414C9A13-21F2-F640-89EE-4F4ADA2F0E0F}" sibTransId="{0D16B2AB-AD0B-F943-A381-E777FBE552DB}"/>
    <dgm:cxn modelId="{64E1BA89-5840-2F4A-A1B2-7C5EFC0AAD21}" type="presOf" srcId="{79CF44A7-2284-334A-823E-F23D66F6969D}" destId="{C8949B2D-518E-4A4D-A408-E773D637FE96}" srcOrd="0" destOrd="0" presId="urn:microsoft.com/office/officeart/2009/3/layout/StepUpProcess"/>
    <dgm:cxn modelId="{D7D9A888-CE74-4E41-94A1-5592B51E4E31}" srcId="{E7F0FE2F-A3D1-A647-A159-5450A74091D3}" destId="{4548119C-8EA1-D54C-9D42-DEAC314C45A8}" srcOrd="1" destOrd="0" parTransId="{69479411-F70B-BA4A-9002-61145AF5F2A8}" sibTransId="{403A2F96-0845-C04D-A685-F2F7839C63EA}"/>
    <dgm:cxn modelId="{2789FDBA-A8E7-EF49-B6F7-79740B921459}" type="presOf" srcId="{3B11C113-D52F-4F42-AAA7-FBC11325FBC8}" destId="{0143EEDF-CE87-AD4A-B564-019EC06EADD1}" srcOrd="0" destOrd="0" presId="urn:microsoft.com/office/officeart/2009/3/layout/StepUpProcess"/>
    <dgm:cxn modelId="{13C26BF3-79C5-3B48-9A19-D1F7EA791835}" srcId="{E7F0FE2F-A3D1-A647-A159-5450A74091D3}" destId="{3B11C113-D52F-4F42-AAA7-FBC11325FBC8}" srcOrd="2" destOrd="0" parTransId="{138B35C6-1BB6-4E4C-9FE8-E5C6729AB71B}" sibTransId="{A99609E5-A5B7-3E4A-BF3A-FE19BFC44340}"/>
    <dgm:cxn modelId="{7909E754-28D9-F946-8C35-C13280B06BD1}" type="presOf" srcId="{4548119C-8EA1-D54C-9D42-DEAC314C45A8}" destId="{DEB1B8E0-836B-F84A-BC9C-EE988989892D}" srcOrd="0" destOrd="0" presId="urn:microsoft.com/office/officeart/2009/3/layout/StepUpProcess"/>
    <dgm:cxn modelId="{2CA0999A-AEDA-1A42-B8E4-09B1C3820009}" type="presParOf" srcId="{093F0BFA-F451-C74D-88E4-B8687A381DEA}" destId="{5CDBF7DF-AFDB-C54D-9F31-23C8C20135D4}" srcOrd="0" destOrd="0" presId="urn:microsoft.com/office/officeart/2009/3/layout/StepUpProcess"/>
    <dgm:cxn modelId="{5F781ADE-59AE-A443-9C45-EF206452636C}" type="presParOf" srcId="{5CDBF7DF-AFDB-C54D-9F31-23C8C20135D4}" destId="{66576BF0-A5E2-914B-BAF3-1716833E95B9}" srcOrd="0" destOrd="0" presId="urn:microsoft.com/office/officeart/2009/3/layout/StepUpProcess"/>
    <dgm:cxn modelId="{5C66C96C-3178-9F48-ADFB-92BAEAC2DA5E}" type="presParOf" srcId="{5CDBF7DF-AFDB-C54D-9F31-23C8C20135D4}" destId="{C8949B2D-518E-4A4D-A408-E773D637FE96}" srcOrd="1" destOrd="0" presId="urn:microsoft.com/office/officeart/2009/3/layout/StepUpProcess"/>
    <dgm:cxn modelId="{6DF73E10-1AF7-2B40-84DA-2E554C80413A}" type="presParOf" srcId="{5CDBF7DF-AFDB-C54D-9F31-23C8C20135D4}" destId="{BF721B78-38EB-9341-AEDE-DE2ECB27A8FE}" srcOrd="2" destOrd="0" presId="urn:microsoft.com/office/officeart/2009/3/layout/StepUpProcess"/>
    <dgm:cxn modelId="{11EDDF8D-E467-E74A-A65A-66B2B38A77CE}" type="presParOf" srcId="{093F0BFA-F451-C74D-88E4-B8687A381DEA}" destId="{8D93E963-BDD7-4549-B14D-4E64FB62AB4B}" srcOrd="1" destOrd="0" presId="urn:microsoft.com/office/officeart/2009/3/layout/StepUpProcess"/>
    <dgm:cxn modelId="{283AAA49-D6A4-D94B-BAD1-5538CD2BBD76}" type="presParOf" srcId="{8D93E963-BDD7-4549-B14D-4E64FB62AB4B}" destId="{A4D5D870-FAFA-9243-BFA5-557AA4B241F3}" srcOrd="0" destOrd="0" presId="urn:microsoft.com/office/officeart/2009/3/layout/StepUpProcess"/>
    <dgm:cxn modelId="{0C28F4D8-AFC1-2F43-B02E-C50A7041389C}" type="presParOf" srcId="{093F0BFA-F451-C74D-88E4-B8687A381DEA}" destId="{914BE00B-64C0-2B41-855C-8160906E43B3}" srcOrd="2" destOrd="0" presId="urn:microsoft.com/office/officeart/2009/3/layout/StepUpProcess"/>
    <dgm:cxn modelId="{5E02C3FB-916D-2F41-954A-D9363686D87F}" type="presParOf" srcId="{914BE00B-64C0-2B41-855C-8160906E43B3}" destId="{81124978-D1EE-C74A-9AAB-8D329AEAAA98}" srcOrd="0" destOrd="0" presId="urn:microsoft.com/office/officeart/2009/3/layout/StepUpProcess"/>
    <dgm:cxn modelId="{A6E2E8BB-0A6B-124B-B0D1-FE679AB2ACA0}" type="presParOf" srcId="{914BE00B-64C0-2B41-855C-8160906E43B3}" destId="{DEB1B8E0-836B-F84A-BC9C-EE988989892D}" srcOrd="1" destOrd="0" presId="urn:microsoft.com/office/officeart/2009/3/layout/StepUpProcess"/>
    <dgm:cxn modelId="{22545167-67D7-1045-8638-F1EE116F7E21}" type="presParOf" srcId="{914BE00B-64C0-2B41-855C-8160906E43B3}" destId="{BF456D42-08D0-C848-ADD2-74EEE47E4A32}" srcOrd="2" destOrd="0" presId="urn:microsoft.com/office/officeart/2009/3/layout/StepUpProcess"/>
    <dgm:cxn modelId="{20183D35-61B7-2D44-9E1D-6185CB095332}" type="presParOf" srcId="{093F0BFA-F451-C74D-88E4-B8687A381DEA}" destId="{F39B481B-B9F7-A744-BEED-EEA162D9A6C3}" srcOrd="3" destOrd="0" presId="urn:microsoft.com/office/officeart/2009/3/layout/StepUpProcess"/>
    <dgm:cxn modelId="{BA1475ED-B46B-7D46-B768-539E51555753}" type="presParOf" srcId="{F39B481B-B9F7-A744-BEED-EEA162D9A6C3}" destId="{DEBB77CF-5270-8443-8900-19E92FDF76CB}" srcOrd="0" destOrd="0" presId="urn:microsoft.com/office/officeart/2009/3/layout/StepUpProcess"/>
    <dgm:cxn modelId="{022E84AD-102D-2F4E-896D-6E6A99FAB66D}" type="presParOf" srcId="{093F0BFA-F451-C74D-88E4-B8687A381DEA}" destId="{CD90D7DA-B97A-9041-A01E-7E9D67805F96}" srcOrd="4" destOrd="0" presId="urn:microsoft.com/office/officeart/2009/3/layout/StepUpProcess"/>
    <dgm:cxn modelId="{40DD7A71-AD34-104E-8395-F8EED322C687}" type="presParOf" srcId="{CD90D7DA-B97A-9041-A01E-7E9D67805F96}" destId="{E9D1D447-7675-1245-A049-FCF2B4B5A3D3}" srcOrd="0" destOrd="0" presId="urn:microsoft.com/office/officeart/2009/3/layout/StepUpProcess"/>
    <dgm:cxn modelId="{C068DDDC-DAE4-3D4C-931B-981EB63CC9D9}" type="presParOf" srcId="{CD90D7DA-B97A-9041-A01E-7E9D67805F96}" destId="{0143EEDF-CE87-AD4A-B564-019EC06EADD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20D01B-FF2B-EC4A-8A23-3F60F41E84E4}">
      <dsp:nvSpPr>
        <dsp:cNvPr id="0" name=""/>
        <dsp:cNvSpPr/>
      </dsp:nvSpPr>
      <dsp:spPr>
        <a:xfrm>
          <a:off x="1404620" y="165099"/>
          <a:ext cx="3276600" cy="1137920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0A64DF-E5D1-FF47-9D9E-CED5224F492C}">
      <dsp:nvSpPr>
        <dsp:cNvPr id="0" name=""/>
        <dsp:cNvSpPr/>
      </dsp:nvSpPr>
      <dsp:spPr>
        <a:xfrm>
          <a:off x="2730500" y="2951479"/>
          <a:ext cx="635000" cy="406400"/>
        </a:xfrm>
        <a:prstGeom prst="down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tint val="60000"/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8A2F7888-E5A8-6F41-8599-5D2ACC1331FE}">
      <dsp:nvSpPr>
        <dsp:cNvPr id="0" name=""/>
        <dsp:cNvSpPr/>
      </dsp:nvSpPr>
      <dsp:spPr>
        <a:xfrm>
          <a:off x="1524000" y="3276600"/>
          <a:ext cx="3048000" cy="76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Kondisi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Mutakhir</a:t>
          </a:r>
          <a:endParaRPr lang="en-US" sz="2700" kern="1200" dirty="0"/>
        </a:p>
      </dsp:txBody>
      <dsp:txXfrm>
        <a:off x="1524000" y="3276600"/>
        <a:ext cx="3048000" cy="762000"/>
      </dsp:txXfrm>
    </dsp:sp>
    <dsp:sp modelId="{5EA00D3B-95E8-4A41-98DF-4ABBA25E9781}">
      <dsp:nvSpPr>
        <dsp:cNvPr id="0" name=""/>
        <dsp:cNvSpPr/>
      </dsp:nvSpPr>
      <dsp:spPr>
        <a:xfrm>
          <a:off x="2595880" y="1390904"/>
          <a:ext cx="1143000" cy="114300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2763268" y="1558292"/>
        <a:ext cx="808224" cy="808224"/>
      </dsp:txXfrm>
    </dsp:sp>
    <dsp:sp modelId="{8BE9BF86-ADBE-8D4E-82A5-7CEDAF7AFFB2}">
      <dsp:nvSpPr>
        <dsp:cNvPr id="0" name=""/>
        <dsp:cNvSpPr/>
      </dsp:nvSpPr>
      <dsp:spPr>
        <a:xfrm>
          <a:off x="1778000" y="533399"/>
          <a:ext cx="1143000" cy="114300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Olah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Diskusi</a:t>
          </a:r>
          <a:endParaRPr lang="en-US" sz="1300" kern="1200" dirty="0"/>
        </a:p>
      </dsp:txBody>
      <dsp:txXfrm>
        <a:off x="1945388" y="700787"/>
        <a:ext cx="808224" cy="808224"/>
      </dsp:txXfrm>
    </dsp:sp>
    <dsp:sp modelId="{B3C36A9D-9A7C-CA4B-820E-E7AC0FF7DA05}">
      <dsp:nvSpPr>
        <dsp:cNvPr id="0" name=""/>
        <dsp:cNvSpPr/>
      </dsp:nvSpPr>
      <dsp:spPr>
        <a:xfrm>
          <a:off x="2946400" y="257047"/>
          <a:ext cx="1143000" cy="114300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Observasi</a:t>
          </a:r>
          <a:endParaRPr lang="en-US" sz="1300" kern="1200" dirty="0"/>
        </a:p>
      </dsp:txBody>
      <dsp:txXfrm>
        <a:off x="3113788" y="424435"/>
        <a:ext cx="808224" cy="808224"/>
      </dsp:txXfrm>
    </dsp:sp>
    <dsp:sp modelId="{AC4D8CC5-567B-0743-B3C8-68A780EC1771}">
      <dsp:nvSpPr>
        <dsp:cNvPr id="0" name=""/>
        <dsp:cNvSpPr/>
      </dsp:nvSpPr>
      <dsp:spPr>
        <a:xfrm>
          <a:off x="1270000" y="25399"/>
          <a:ext cx="3556000" cy="284480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7205E7-BE7C-4C42-BF76-3112A37D5DFC}">
      <dsp:nvSpPr>
        <dsp:cNvPr id="0" name=""/>
        <dsp:cNvSpPr/>
      </dsp:nvSpPr>
      <dsp:spPr>
        <a:xfrm>
          <a:off x="0" y="0"/>
          <a:ext cx="6835934" cy="13030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err="1" smtClean="0"/>
            <a:t>Perjuangan</a:t>
          </a:r>
          <a:r>
            <a:rPr lang="en-US" sz="3800" kern="1200" dirty="0" smtClean="0"/>
            <a:t> </a:t>
          </a:r>
          <a:r>
            <a:rPr lang="en-US" sz="3800" kern="1200" dirty="0" err="1" smtClean="0"/>
            <a:t>Bangsa</a:t>
          </a:r>
          <a:endParaRPr lang="en-US" sz="3800" kern="1200" dirty="0"/>
        </a:p>
      </dsp:txBody>
      <dsp:txXfrm>
        <a:off x="38164" y="38164"/>
        <a:ext cx="5429874" cy="1226692"/>
      </dsp:txXfrm>
    </dsp:sp>
    <dsp:sp modelId="{9CBF0F6E-87BB-E74E-91EE-EE6D2BCE960E}">
      <dsp:nvSpPr>
        <dsp:cNvPr id="0" name=""/>
        <dsp:cNvSpPr/>
      </dsp:nvSpPr>
      <dsp:spPr>
        <a:xfrm>
          <a:off x="603170" y="1520190"/>
          <a:ext cx="6835934" cy="13030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err="1" smtClean="0"/>
            <a:t>Kesepakatan</a:t>
          </a:r>
          <a:r>
            <a:rPr lang="en-US" sz="3800" kern="1200" dirty="0" smtClean="0"/>
            <a:t> </a:t>
          </a:r>
          <a:r>
            <a:rPr lang="en-US" sz="3800" kern="1200" dirty="0" err="1" smtClean="0"/>
            <a:t>Nasional</a:t>
          </a:r>
          <a:endParaRPr lang="en-US" sz="3800" kern="1200" dirty="0"/>
        </a:p>
      </dsp:txBody>
      <dsp:txXfrm>
        <a:off x="641334" y="1558354"/>
        <a:ext cx="5309472" cy="1226692"/>
      </dsp:txXfrm>
    </dsp:sp>
    <dsp:sp modelId="{187E9E70-DDF6-934A-A11A-D1572344C42F}">
      <dsp:nvSpPr>
        <dsp:cNvPr id="0" name=""/>
        <dsp:cNvSpPr/>
      </dsp:nvSpPr>
      <dsp:spPr>
        <a:xfrm>
          <a:off x="1206341" y="3040380"/>
          <a:ext cx="6835934" cy="13030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err="1" smtClean="0"/>
            <a:t>Akta</a:t>
          </a:r>
          <a:r>
            <a:rPr lang="en-US" sz="3800" kern="1200" dirty="0" smtClean="0"/>
            <a:t> </a:t>
          </a:r>
          <a:r>
            <a:rPr lang="en-US" sz="3800" kern="1200" dirty="0" err="1" smtClean="0"/>
            <a:t>Kelahiran</a:t>
          </a:r>
          <a:r>
            <a:rPr lang="en-US" sz="3800" kern="1200" dirty="0" smtClean="0"/>
            <a:t> </a:t>
          </a:r>
          <a:r>
            <a:rPr lang="en-US" sz="3800" kern="1200" dirty="0" err="1" smtClean="0"/>
            <a:t>Bangsa</a:t>
          </a:r>
          <a:endParaRPr lang="en-US" sz="3800" kern="1200" dirty="0"/>
        </a:p>
      </dsp:txBody>
      <dsp:txXfrm>
        <a:off x="1244505" y="3078544"/>
        <a:ext cx="5309472" cy="1226692"/>
      </dsp:txXfrm>
    </dsp:sp>
    <dsp:sp modelId="{D38FFCCA-BCE0-2E45-AE6A-10A702FBC7E9}">
      <dsp:nvSpPr>
        <dsp:cNvPr id="0" name=""/>
        <dsp:cNvSpPr/>
      </dsp:nvSpPr>
      <dsp:spPr>
        <a:xfrm>
          <a:off x="5988971" y="988123"/>
          <a:ext cx="846963" cy="84696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6179538" y="988123"/>
        <a:ext cx="465829" cy="637340"/>
      </dsp:txXfrm>
    </dsp:sp>
    <dsp:sp modelId="{B46695D7-910F-8B44-829A-D460EEA975BC}">
      <dsp:nvSpPr>
        <dsp:cNvPr id="0" name=""/>
        <dsp:cNvSpPr/>
      </dsp:nvSpPr>
      <dsp:spPr>
        <a:xfrm>
          <a:off x="6592142" y="2499626"/>
          <a:ext cx="846963" cy="84696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6782709" y="2499626"/>
        <a:ext cx="465829" cy="6373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72EA32-7BD8-9046-8C32-9EB5D97EC612}">
      <dsp:nvSpPr>
        <dsp:cNvPr id="0" name=""/>
        <dsp:cNvSpPr/>
      </dsp:nvSpPr>
      <dsp:spPr>
        <a:xfrm rot="16200000">
          <a:off x="1732991" y="1318699"/>
          <a:ext cx="2792371" cy="1706435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127000" rIns="114300" bIns="1270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Constitutum</a:t>
          </a:r>
          <a:endParaRPr lang="en-US" sz="2000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Constituer</a:t>
          </a:r>
          <a:endParaRPr lang="en-US" sz="2000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menetapkan</a:t>
          </a:r>
          <a:endParaRPr lang="en-US" sz="2000" kern="1200" dirty="0"/>
        </a:p>
      </dsp:txBody>
      <dsp:txXfrm rot="5400000">
        <a:off x="2359275" y="859047"/>
        <a:ext cx="1623119" cy="2625739"/>
      </dsp:txXfrm>
    </dsp:sp>
    <dsp:sp modelId="{448F4DAF-CF6F-624B-A4C7-4F40DDAA72F7}">
      <dsp:nvSpPr>
        <dsp:cNvPr id="0" name=""/>
        <dsp:cNvSpPr/>
      </dsp:nvSpPr>
      <dsp:spPr>
        <a:xfrm rot="5400000">
          <a:off x="3516912" y="1318699"/>
          <a:ext cx="2792371" cy="1706435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0" tIns="127000" rIns="76200" bIns="1270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Etate</a:t>
          </a:r>
          <a:r>
            <a:rPr lang="en-US" sz="2000" kern="1200" dirty="0" smtClean="0"/>
            <a:t>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State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Sttus</a:t>
          </a:r>
          <a:endParaRPr lang="en-US" sz="2000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kedudukan</a:t>
          </a:r>
          <a:endParaRPr lang="en-US" sz="2000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 smtClean="0"/>
        </a:p>
      </dsp:txBody>
      <dsp:txXfrm rot="-5400000">
        <a:off x="4059880" y="859047"/>
        <a:ext cx="1623119" cy="2625739"/>
      </dsp:txXfrm>
    </dsp:sp>
    <dsp:sp modelId="{C346F1A1-C418-5E45-ABFA-6C83B279A68D}">
      <dsp:nvSpPr>
        <dsp:cNvPr id="0" name=""/>
        <dsp:cNvSpPr/>
      </dsp:nvSpPr>
      <dsp:spPr>
        <a:xfrm>
          <a:off x="3129002" y="0"/>
          <a:ext cx="1783921" cy="1783834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CCC010F-A42E-4E47-A103-3C6D6263B740}">
      <dsp:nvSpPr>
        <dsp:cNvPr id="0" name=""/>
        <dsp:cNvSpPr/>
      </dsp:nvSpPr>
      <dsp:spPr>
        <a:xfrm rot="10800000">
          <a:off x="3129002" y="2559565"/>
          <a:ext cx="1783921" cy="1783834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B7C8E0-FFD8-A241-8A62-8FFBB4A83AD6}">
      <dsp:nvSpPr>
        <dsp:cNvPr id="0" name=""/>
        <dsp:cNvSpPr/>
      </dsp:nvSpPr>
      <dsp:spPr>
        <a:xfrm>
          <a:off x="3365346" y="1089"/>
          <a:ext cx="1311582" cy="131158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Merdeka</a:t>
          </a:r>
          <a:endParaRPr lang="en-US" sz="1600" kern="1200" dirty="0"/>
        </a:p>
      </dsp:txBody>
      <dsp:txXfrm>
        <a:off x="3557423" y="193166"/>
        <a:ext cx="927428" cy="927428"/>
      </dsp:txXfrm>
    </dsp:sp>
    <dsp:sp modelId="{7AC5A9B6-11AB-6F46-88D1-0E6CA1EBFAB0}">
      <dsp:nvSpPr>
        <dsp:cNvPr id="0" name=""/>
        <dsp:cNvSpPr/>
      </dsp:nvSpPr>
      <dsp:spPr>
        <a:xfrm rot="2160000">
          <a:off x="4635393" y="1008366"/>
          <a:ext cx="348314" cy="44265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tint val="60000"/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4645371" y="1066188"/>
        <a:ext cx="243820" cy="265594"/>
      </dsp:txXfrm>
    </dsp:sp>
    <dsp:sp modelId="{8E500F77-3640-564D-9715-FE32BEFAEBAE}">
      <dsp:nvSpPr>
        <dsp:cNvPr id="0" name=""/>
        <dsp:cNvSpPr/>
      </dsp:nvSpPr>
      <dsp:spPr>
        <a:xfrm>
          <a:off x="4958122" y="1158308"/>
          <a:ext cx="1311582" cy="131158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Bersatu</a:t>
          </a:r>
          <a:endParaRPr lang="en-US" sz="1600" kern="1200" dirty="0"/>
        </a:p>
      </dsp:txBody>
      <dsp:txXfrm>
        <a:off x="5150199" y="1350385"/>
        <a:ext cx="927428" cy="927428"/>
      </dsp:txXfrm>
    </dsp:sp>
    <dsp:sp modelId="{1F0D38AA-3B82-D242-BA9D-C1CAC6643230}">
      <dsp:nvSpPr>
        <dsp:cNvPr id="0" name=""/>
        <dsp:cNvSpPr/>
      </dsp:nvSpPr>
      <dsp:spPr>
        <a:xfrm rot="6480000">
          <a:off x="5138609" y="2519604"/>
          <a:ext cx="348314" cy="44265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tint val="60000"/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 rot="10800000">
        <a:off x="5207001" y="2558446"/>
        <a:ext cx="243820" cy="265594"/>
      </dsp:txXfrm>
    </dsp:sp>
    <dsp:sp modelId="{0DAE2ED3-08ED-BB46-950A-AD4515E6B8C7}">
      <dsp:nvSpPr>
        <dsp:cNvPr id="0" name=""/>
        <dsp:cNvSpPr/>
      </dsp:nvSpPr>
      <dsp:spPr>
        <a:xfrm>
          <a:off x="4349736" y="3030728"/>
          <a:ext cx="1311582" cy="131158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Berdaulat</a:t>
          </a:r>
          <a:endParaRPr lang="en-US" sz="1600" kern="1200" dirty="0"/>
        </a:p>
      </dsp:txBody>
      <dsp:txXfrm>
        <a:off x="4541813" y="3222805"/>
        <a:ext cx="927428" cy="927428"/>
      </dsp:txXfrm>
    </dsp:sp>
    <dsp:sp modelId="{A7485C1C-71A2-9041-ABBA-2EA2970D651E}">
      <dsp:nvSpPr>
        <dsp:cNvPr id="0" name=""/>
        <dsp:cNvSpPr/>
      </dsp:nvSpPr>
      <dsp:spPr>
        <a:xfrm rot="10800000">
          <a:off x="3856838" y="3465190"/>
          <a:ext cx="348314" cy="44265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tint val="60000"/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 rot="10800000">
        <a:off x="3961332" y="3553722"/>
        <a:ext cx="243820" cy="265594"/>
      </dsp:txXfrm>
    </dsp:sp>
    <dsp:sp modelId="{F3BB874B-25DA-5D4F-BEFA-34B1937F0612}">
      <dsp:nvSpPr>
        <dsp:cNvPr id="0" name=""/>
        <dsp:cNvSpPr/>
      </dsp:nvSpPr>
      <dsp:spPr>
        <a:xfrm>
          <a:off x="2380957" y="3030728"/>
          <a:ext cx="1311582" cy="131158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Adil</a:t>
          </a:r>
          <a:endParaRPr lang="en-US" sz="1600" kern="1200" dirty="0"/>
        </a:p>
      </dsp:txBody>
      <dsp:txXfrm>
        <a:off x="2573034" y="3222805"/>
        <a:ext cx="927428" cy="927428"/>
      </dsp:txXfrm>
    </dsp:sp>
    <dsp:sp modelId="{4478BB1D-812F-4B47-8AA7-4214D42EA9D7}">
      <dsp:nvSpPr>
        <dsp:cNvPr id="0" name=""/>
        <dsp:cNvSpPr/>
      </dsp:nvSpPr>
      <dsp:spPr>
        <a:xfrm rot="15120000">
          <a:off x="2561444" y="2538355"/>
          <a:ext cx="348314" cy="44265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tint val="60000"/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 rot="10800000">
        <a:off x="2629836" y="2676577"/>
        <a:ext cx="243820" cy="265594"/>
      </dsp:txXfrm>
    </dsp:sp>
    <dsp:sp modelId="{5195043B-2857-F142-A161-0130B1A076DF}">
      <dsp:nvSpPr>
        <dsp:cNvPr id="0" name=""/>
        <dsp:cNvSpPr/>
      </dsp:nvSpPr>
      <dsp:spPr>
        <a:xfrm>
          <a:off x="1772571" y="1158308"/>
          <a:ext cx="1311582" cy="131158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Makmur</a:t>
          </a:r>
          <a:endParaRPr lang="en-US" sz="1600" kern="1200" dirty="0"/>
        </a:p>
      </dsp:txBody>
      <dsp:txXfrm>
        <a:off x="1964648" y="1350385"/>
        <a:ext cx="927428" cy="927428"/>
      </dsp:txXfrm>
    </dsp:sp>
    <dsp:sp modelId="{CC11F5B4-9D48-3946-BB2A-C478A0E64E3A}">
      <dsp:nvSpPr>
        <dsp:cNvPr id="0" name=""/>
        <dsp:cNvSpPr/>
      </dsp:nvSpPr>
      <dsp:spPr>
        <a:xfrm rot="19440000">
          <a:off x="3042617" y="1019954"/>
          <a:ext cx="348314" cy="44265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tint val="60000"/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3052595" y="1139196"/>
        <a:ext cx="243820" cy="26559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A92D2B-8DC4-9C43-B21E-E99E14EDEC89}">
      <dsp:nvSpPr>
        <dsp:cNvPr id="0" name=""/>
        <dsp:cNvSpPr/>
      </dsp:nvSpPr>
      <dsp:spPr>
        <a:xfrm>
          <a:off x="4535411" y="32009"/>
          <a:ext cx="1074005" cy="10740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Melindungi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Segenap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bngsa</a:t>
          </a:r>
          <a:endParaRPr lang="en-US" sz="1100" kern="1200" dirty="0"/>
        </a:p>
      </dsp:txBody>
      <dsp:txXfrm>
        <a:off x="4535411" y="32009"/>
        <a:ext cx="1074005" cy="1074005"/>
      </dsp:txXfrm>
    </dsp:sp>
    <dsp:sp modelId="{34270997-2828-094F-BA1B-97CF8D6AC954}">
      <dsp:nvSpPr>
        <dsp:cNvPr id="0" name=""/>
        <dsp:cNvSpPr/>
      </dsp:nvSpPr>
      <dsp:spPr>
        <a:xfrm>
          <a:off x="2005717" y="548"/>
          <a:ext cx="4030840" cy="4030840"/>
        </a:xfrm>
        <a:prstGeom prst="circularArrow">
          <a:avLst>
            <a:gd name="adj1" fmla="val 5196"/>
            <a:gd name="adj2" fmla="val 335589"/>
            <a:gd name="adj3" fmla="val 21294561"/>
            <a:gd name="adj4" fmla="val 19765083"/>
            <a:gd name="adj5" fmla="val 6062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8CE3B5-66A3-E94F-8C12-3FF878C46D31}">
      <dsp:nvSpPr>
        <dsp:cNvPr id="0" name=""/>
        <dsp:cNvSpPr/>
      </dsp:nvSpPr>
      <dsp:spPr>
        <a:xfrm>
          <a:off x="5185135" y="2031654"/>
          <a:ext cx="1074005" cy="10740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Seluruh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tumpah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darah</a:t>
          </a:r>
          <a:endParaRPr lang="en-US" sz="1100" kern="1200" dirty="0"/>
        </a:p>
      </dsp:txBody>
      <dsp:txXfrm>
        <a:off x="5185135" y="2031654"/>
        <a:ext cx="1074005" cy="1074005"/>
      </dsp:txXfrm>
    </dsp:sp>
    <dsp:sp modelId="{E98EAB14-A72B-CA4B-8A1E-9D3CB58DF351}">
      <dsp:nvSpPr>
        <dsp:cNvPr id="0" name=""/>
        <dsp:cNvSpPr/>
      </dsp:nvSpPr>
      <dsp:spPr>
        <a:xfrm>
          <a:off x="2005717" y="548"/>
          <a:ext cx="4030840" cy="4030840"/>
        </a:xfrm>
        <a:prstGeom prst="circularArrow">
          <a:avLst>
            <a:gd name="adj1" fmla="val 5196"/>
            <a:gd name="adj2" fmla="val 335589"/>
            <a:gd name="adj3" fmla="val 4016065"/>
            <a:gd name="adj4" fmla="val 2252178"/>
            <a:gd name="adj5" fmla="val 6062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1520ECD-071D-7D41-879B-7E9BCE6A70B6}">
      <dsp:nvSpPr>
        <dsp:cNvPr id="0" name=""/>
        <dsp:cNvSpPr/>
      </dsp:nvSpPr>
      <dsp:spPr>
        <a:xfrm>
          <a:off x="3484135" y="3267503"/>
          <a:ext cx="1074005" cy="10740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Meningkatkan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Kecerdasan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bangsa</a:t>
          </a:r>
          <a:endParaRPr lang="en-US" sz="1100" kern="1200" dirty="0"/>
        </a:p>
      </dsp:txBody>
      <dsp:txXfrm>
        <a:off x="3484135" y="3267503"/>
        <a:ext cx="1074005" cy="1074005"/>
      </dsp:txXfrm>
    </dsp:sp>
    <dsp:sp modelId="{C200D6F1-8169-894A-B86B-E255DF0AAC27}">
      <dsp:nvSpPr>
        <dsp:cNvPr id="0" name=""/>
        <dsp:cNvSpPr/>
      </dsp:nvSpPr>
      <dsp:spPr>
        <a:xfrm>
          <a:off x="2005717" y="548"/>
          <a:ext cx="4030840" cy="4030840"/>
        </a:xfrm>
        <a:prstGeom prst="circularArrow">
          <a:avLst>
            <a:gd name="adj1" fmla="val 5196"/>
            <a:gd name="adj2" fmla="val 335589"/>
            <a:gd name="adj3" fmla="val 8212233"/>
            <a:gd name="adj4" fmla="val 6448346"/>
            <a:gd name="adj5" fmla="val 6062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D4E6353-2FDD-6142-ABE7-1DBEAB201A60}">
      <dsp:nvSpPr>
        <dsp:cNvPr id="0" name=""/>
        <dsp:cNvSpPr/>
      </dsp:nvSpPr>
      <dsp:spPr>
        <a:xfrm>
          <a:off x="1783135" y="2031654"/>
          <a:ext cx="1074005" cy="10740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Memajukan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Kesejaahteraan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umum</a:t>
          </a:r>
          <a:endParaRPr lang="en-US" sz="1100" kern="1200" dirty="0"/>
        </a:p>
      </dsp:txBody>
      <dsp:txXfrm>
        <a:off x="1783135" y="2031654"/>
        <a:ext cx="1074005" cy="1074005"/>
      </dsp:txXfrm>
    </dsp:sp>
    <dsp:sp modelId="{4FD23788-3CDB-5041-BC0D-09C529F1ADB0}">
      <dsp:nvSpPr>
        <dsp:cNvPr id="0" name=""/>
        <dsp:cNvSpPr/>
      </dsp:nvSpPr>
      <dsp:spPr>
        <a:xfrm>
          <a:off x="2005717" y="548"/>
          <a:ext cx="4030840" cy="4030840"/>
        </a:xfrm>
        <a:prstGeom prst="circularArrow">
          <a:avLst>
            <a:gd name="adj1" fmla="val 5196"/>
            <a:gd name="adj2" fmla="val 335589"/>
            <a:gd name="adj3" fmla="val 12299327"/>
            <a:gd name="adj4" fmla="val 10769850"/>
            <a:gd name="adj5" fmla="val 6062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13323F3-A799-194F-8C37-7426A94D7418}">
      <dsp:nvSpPr>
        <dsp:cNvPr id="0" name=""/>
        <dsp:cNvSpPr/>
      </dsp:nvSpPr>
      <dsp:spPr>
        <a:xfrm>
          <a:off x="2432859" y="32009"/>
          <a:ext cx="1074005" cy="10740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Ikut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Melaksanakan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Ketertiban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dunia</a:t>
          </a:r>
          <a:endParaRPr lang="en-US" sz="1100" kern="1200" dirty="0"/>
        </a:p>
      </dsp:txBody>
      <dsp:txXfrm>
        <a:off x="2432859" y="32009"/>
        <a:ext cx="1074005" cy="1074005"/>
      </dsp:txXfrm>
    </dsp:sp>
    <dsp:sp modelId="{406967C9-31B7-5343-98C6-464A6980E015}">
      <dsp:nvSpPr>
        <dsp:cNvPr id="0" name=""/>
        <dsp:cNvSpPr/>
      </dsp:nvSpPr>
      <dsp:spPr>
        <a:xfrm>
          <a:off x="2005717" y="548"/>
          <a:ext cx="4030840" cy="4030840"/>
        </a:xfrm>
        <a:prstGeom prst="circularArrow">
          <a:avLst>
            <a:gd name="adj1" fmla="val 5196"/>
            <a:gd name="adj2" fmla="val 335589"/>
            <a:gd name="adj3" fmla="val 16867049"/>
            <a:gd name="adj4" fmla="val 15197362"/>
            <a:gd name="adj5" fmla="val 6062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EE765D-B834-9E47-AE82-E669FB7E9408}">
      <dsp:nvSpPr>
        <dsp:cNvPr id="0" name=""/>
        <dsp:cNvSpPr/>
      </dsp:nvSpPr>
      <dsp:spPr>
        <a:xfrm>
          <a:off x="0" y="563245"/>
          <a:ext cx="8042275" cy="3216910"/>
        </a:xfrm>
        <a:prstGeom prst="leftRightRibb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34B57F4-3477-E54D-B366-00F79C12743B}">
      <dsp:nvSpPr>
        <dsp:cNvPr id="0" name=""/>
        <dsp:cNvSpPr/>
      </dsp:nvSpPr>
      <dsp:spPr>
        <a:xfrm>
          <a:off x="965072" y="1126204"/>
          <a:ext cx="2653950" cy="1576285"/>
        </a:xfrm>
        <a:prstGeom prst="rect">
          <a:avLst/>
        </a:prstGeom>
        <a:noFill/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52908" rIns="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permanent</a:t>
          </a:r>
          <a:endParaRPr lang="en-US" sz="4300" kern="1200" dirty="0"/>
        </a:p>
      </dsp:txBody>
      <dsp:txXfrm>
        <a:off x="965072" y="1126204"/>
        <a:ext cx="2653950" cy="1576285"/>
      </dsp:txXfrm>
    </dsp:sp>
    <dsp:sp modelId="{F112A477-0E7C-7247-89C6-C8CC2588741F}">
      <dsp:nvSpPr>
        <dsp:cNvPr id="0" name=""/>
        <dsp:cNvSpPr/>
      </dsp:nvSpPr>
      <dsp:spPr>
        <a:xfrm>
          <a:off x="4021137" y="1640909"/>
          <a:ext cx="3136487" cy="1576285"/>
        </a:xfrm>
        <a:prstGeom prst="rect">
          <a:avLst/>
        </a:prstGeom>
        <a:noFill/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52908" rIns="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transitive</a:t>
          </a:r>
          <a:endParaRPr lang="en-US" sz="4300" kern="1200" dirty="0"/>
        </a:p>
      </dsp:txBody>
      <dsp:txXfrm>
        <a:off x="4021137" y="1640909"/>
        <a:ext cx="3136487" cy="157628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2AADB4-71E1-AD42-AB82-6C457C2DA420}">
      <dsp:nvSpPr>
        <dsp:cNvPr id="0" name=""/>
        <dsp:cNvSpPr/>
      </dsp:nvSpPr>
      <dsp:spPr>
        <a:xfrm>
          <a:off x="2290944" y="293179"/>
          <a:ext cx="3648456" cy="3648456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Formal</a:t>
          </a:r>
          <a:endParaRPr lang="en-US" sz="2500" kern="1200" dirty="0"/>
        </a:p>
      </dsp:txBody>
      <dsp:txXfrm>
        <a:off x="4274575" y="966406"/>
        <a:ext cx="1237869" cy="1216152"/>
      </dsp:txXfrm>
    </dsp:sp>
    <dsp:sp modelId="{1B728D5D-AC66-264C-969B-B9D2E5A5D37B}">
      <dsp:nvSpPr>
        <dsp:cNvPr id="0" name=""/>
        <dsp:cNvSpPr/>
      </dsp:nvSpPr>
      <dsp:spPr>
        <a:xfrm>
          <a:off x="2102875" y="401764"/>
          <a:ext cx="3648456" cy="3648456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Prosedural</a:t>
          </a:r>
          <a:endParaRPr lang="en-US" sz="2500" kern="1200" dirty="0"/>
        </a:p>
      </dsp:txBody>
      <dsp:txXfrm>
        <a:off x="3101857" y="2703766"/>
        <a:ext cx="1650492" cy="1129284"/>
      </dsp:txXfrm>
    </dsp:sp>
    <dsp:sp modelId="{0430E182-830A-9D46-8D84-A67CFA86C1C6}">
      <dsp:nvSpPr>
        <dsp:cNvPr id="0" name=""/>
        <dsp:cNvSpPr/>
      </dsp:nvSpPr>
      <dsp:spPr>
        <a:xfrm>
          <a:off x="2102875" y="401764"/>
          <a:ext cx="3648456" cy="3648456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Material</a:t>
          </a:r>
          <a:endParaRPr lang="en-US" sz="2500" kern="1200" dirty="0"/>
        </a:p>
      </dsp:txBody>
      <dsp:txXfrm>
        <a:off x="2493781" y="1118425"/>
        <a:ext cx="1237869" cy="121615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8FE9BB-2C2A-6044-8049-E2F91E46E596}">
      <dsp:nvSpPr>
        <dsp:cNvPr id="0" name=""/>
        <dsp:cNvSpPr/>
      </dsp:nvSpPr>
      <dsp:spPr>
        <a:xfrm>
          <a:off x="1278878" y="2950"/>
          <a:ext cx="5089252" cy="462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b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Grund</a:t>
          </a:r>
          <a:r>
            <a:rPr lang="en-US" sz="2200" kern="1200" dirty="0" smtClean="0"/>
            <a:t> Norm</a:t>
          </a:r>
          <a:endParaRPr lang="en-US" sz="2200" kern="1200" dirty="0"/>
        </a:p>
      </dsp:txBody>
      <dsp:txXfrm>
        <a:off x="1278878" y="2950"/>
        <a:ext cx="5089252" cy="462659"/>
      </dsp:txXfrm>
    </dsp:sp>
    <dsp:sp modelId="{754A6E2C-CD3F-1749-9937-85C7C38133B7}">
      <dsp:nvSpPr>
        <dsp:cNvPr id="0" name=""/>
        <dsp:cNvSpPr/>
      </dsp:nvSpPr>
      <dsp:spPr>
        <a:xfrm>
          <a:off x="1278878" y="465609"/>
          <a:ext cx="1190885" cy="94245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9DE0A5A-8A93-214F-A782-E617748B80CE}">
      <dsp:nvSpPr>
        <dsp:cNvPr id="0" name=""/>
        <dsp:cNvSpPr/>
      </dsp:nvSpPr>
      <dsp:spPr>
        <a:xfrm>
          <a:off x="1994201" y="465609"/>
          <a:ext cx="1190885" cy="94245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D9F45D-81B7-1146-B2EE-6483F1B06403}">
      <dsp:nvSpPr>
        <dsp:cNvPr id="0" name=""/>
        <dsp:cNvSpPr/>
      </dsp:nvSpPr>
      <dsp:spPr>
        <a:xfrm>
          <a:off x="2710089" y="465609"/>
          <a:ext cx="1190885" cy="94245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2D085FE-C007-AE41-8D6C-1CCD1C0AA6FC}">
      <dsp:nvSpPr>
        <dsp:cNvPr id="0" name=""/>
        <dsp:cNvSpPr/>
      </dsp:nvSpPr>
      <dsp:spPr>
        <a:xfrm>
          <a:off x="3425412" y="465609"/>
          <a:ext cx="1190885" cy="94245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5E242CE-35AF-0949-A409-D5A62BD0D450}">
      <dsp:nvSpPr>
        <dsp:cNvPr id="0" name=""/>
        <dsp:cNvSpPr/>
      </dsp:nvSpPr>
      <dsp:spPr>
        <a:xfrm>
          <a:off x="4141300" y="465609"/>
          <a:ext cx="1190885" cy="94245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B7209CC-82E6-3C46-8844-202E010FC852}">
      <dsp:nvSpPr>
        <dsp:cNvPr id="0" name=""/>
        <dsp:cNvSpPr/>
      </dsp:nvSpPr>
      <dsp:spPr>
        <a:xfrm>
          <a:off x="4856623" y="465609"/>
          <a:ext cx="1190885" cy="94245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F22D145-F6FB-E941-992A-48818ADFA98C}">
      <dsp:nvSpPr>
        <dsp:cNvPr id="0" name=""/>
        <dsp:cNvSpPr/>
      </dsp:nvSpPr>
      <dsp:spPr>
        <a:xfrm>
          <a:off x="5572511" y="465609"/>
          <a:ext cx="1190885" cy="94245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5816A5C-0391-0446-A8E0-92AEFD934550}">
      <dsp:nvSpPr>
        <dsp:cNvPr id="0" name=""/>
        <dsp:cNvSpPr/>
      </dsp:nvSpPr>
      <dsp:spPr>
        <a:xfrm>
          <a:off x="1278878" y="559855"/>
          <a:ext cx="5155413" cy="7539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Pancasila</a:t>
          </a:r>
          <a:endParaRPr lang="en-US" sz="2200" kern="1200" dirty="0"/>
        </a:p>
      </dsp:txBody>
      <dsp:txXfrm>
        <a:off x="1278878" y="559855"/>
        <a:ext cx="5155413" cy="753963"/>
      </dsp:txXfrm>
    </dsp:sp>
    <dsp:sp modelId="{AB69222E-0035-7743-9193-573648515123}">
      <dsp:nvSpPr>
        <dsp:cNvPr id="0" name=""/>
        <dsp:cNvSpPr/>
      </dsp:nvSpPr>
      <dsp:spPr>
        <a:xfrm>
          <a:off x="1278878" y="1469143"/>
          <a:ext cx="5089252" cy="462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b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Statgrund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gezet</a:t>
          </a:r>
          <a:endParaRPr lang="en-US" sz="2200" kern="1200" dirty="0"/>
        </a:p>
      </dsp:txBody>
      <dsp:txXfrm>
        <a:off x="1278878" y="1469143"/>
        <a:ext cx="5089252" cy="462659"/>
      </dsp:txXfrm>
    </dsp:sp>
    <dsp:sp modelId="{72AF433E-7368-D04C-AD52-E5C9DA0E99DD}">
      <dsp:nvSpPr>
        <dsp:cNvPr id="0" name=""/>
        <dsp:cNvSpPr/>
      </dsp:nvSpPr>
      <dsp:spPr>
        <a:xfrm>
          <a:off x="1278878" y="1931802"/>
          <a:ext cx="1190885" cy="94245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E8B5F88-FFDD-F140-BADA-472CEA1788C9}">
      <dsp:nvSpPr>
        <dsp:cNvPr id="0" name=""/>
        <dsp:cNvSpPr/>
      </dsp:nvSpPr>
      <dsp:spPr>
        <a:xfrm>
          <a:off x="1994201" y="1931802"/>
          <a:ext cx="1190885" cy="94245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B3FAD98-3D51-0E4C-BD60-2E74EA16B66D}">
      <dsp:nvSpPr>
        <dsp:cNvPr id="0" name=""/>
        <dsp:cNvSpPr/>
      </dsp:nvSpPr>
      <dsp:spPr>
        <a:xfrm>
          <a:off x="2710089" y="1931802"/>
          <a:ext cx="1190885" cy="94245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89DB8FF-029D-8345-9165-92C7B243E694}">
      <dsp:nvSpPr>
        <dsp:cNvPr id="0" name=""/>
        <dsp:cNvSpPr/>
      </dsp:nvSpPr>
      <dsp:spPr>
        <a:xfrm>
          <a:off x="3425412" y="1931802"/>
          <a:ext cx="1190885" cy="94245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647676B-883B-1244-947B-914F4088551A}">
      <dsp:nvSpPr>
        <dsp:cNvPr id="0" name=""/>
        <dsp:cNvSpPr/>
      </dsp:nvSpPr>
      <dsp:spPr>
        <a:xfrm>
          <a:off x="4141300" y="1931802"/>
          <a:ext cx="1190885" cy="94245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E68E791-A52E-1C45-88F5-9813236324D7}">
      <dsp:nvSpPr>
        <dsp:cNvPr id="0" name=""/>
        <dsp:cNvSpPr/>
      </dsp:nvSpPr>
      <dsp:spPr>
        <a:xfrm>
          <a:off x="4856623" y="1931802"/>
          <a:ext cx="1190885" cy="94245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4F1DFD7-D58A-674C-8A91-EDB80F03B980}">
      <dsp:nvSpPr>
        <dsp:cNvPr id="0" name=""/>
        <dsp:cNvSpPr/>
      </dsp:nvSpPr>
      <dsp:spPr>
        <a:xfrm>
          <a:off x="5572511" y="1931802"/>
          <a:ext cx="1190885" cy="94245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8233888-7135-1C41-8A7A-959C8C7C6C63}">
      <dsp:nvSpPr>
        <dsp:cNvPr id="0" name=""/>
        <dsp:cNvSpPr/>
      </dsp:nvSpPr>
      <dsp:spPr>
        <a:xfrm>
          <a:off x="1278878" y="2026047"/>
          <a:ext cx="5155413" cy="7539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UUD REPUBLIK INDONESIA</a:t>
          </a:r>
          <a:endParaRPr lang="en-US" sz="2200" kern="1200" dirty="0"/>
        </a:p>
      </dsp:txBody>
      <dsp:txXfrm>
        <a:off x="1278878" y="2026047"/>
        <a:ext cx="5155413" cy="753963"/>
      </dsp:txXfrm>
    </dsp:sp>
    <dsp:sp modelId="{861B67DA-9C39-0842-AE6A-6C53195B4521}">
      <dsp:nvSpPr>
        <dsp:cNvPr id="0" name=""/>
        <dsp:cNvSpPr/>
      </dsp:nvSpPr>
      <dsp:spPr>
        <a:xfrm>
          <a:off x="1278878" y="2935335"/>
          <a:ext cx="5089252" cy="462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b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Staatsfundamental</a:t>
          </a:r>
          <a:r>
            <a:rPr lang="en-US" sz="2200" kern="1200" dirty="0" smtClean="0"/>
            <a:t> Norm</a:t>
          </a:r>
          <a:endParaRPr lang="en-US" sz="2200" kern="1200" dirty="0"/>
        </a:p>
      </dsp:txBody>
      <dsp:txXfrm>
        <a:off x="1278878" y="2935335"/>
        <a:ext cx="5089252" cy="462659"/>
      </dsp:txXfrm>
    </dsp:sp>
    <dsp:sp modelId="{8CB74790-2CC3-9B49-8B5E-0D5806D3109C}">
      <dsp:nvSpPr>
        <dsp:cNvPr id="0" name=""/>
        <dsp:cNvSpPr/>
      </dsp:nvSpPr>
      <dsp:spPr>
        <a:xfrm>
          <a:off x="1278878" y="3397995"/>
          <a:ext cx="1190885" cy="94245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137A6F3-A8BA-304C-98C0-3A9630537FB8}">
      <dsp:nvSpPr>
        <dsp:cNvPr id="0" name=""/>
        <dsp:cNvSpPr/>
      </dsp:nvSpPr>
      <dsp:spPr>
        <a:xfrm>
          <a:off x="1994201" y="3397995"/>
          <a:ext cx="1190885" cy="94245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05137B3-8EEB-1140-9B22-E5579CFB571C}">
      <dsp:nvSpPr>
        <dsp:cNvPr id="0" name=""/>
        <dsp:cNvSpPr/>
      </dsp:nvSpPr>
      <dsp:spPr>
        <a:xfrm>
          <a:off x="2710089" y="3397995"/>
          <a:ext cx="1190885" cy="94245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1B4C75F-AEF5-3B46-B81F-5863959D2C50}">
      <dsp:nvSpPr>
        <dsp:cNvPr id="0" name=""/>
        <dsp:cNvSpPr/>
      </dsp:nvSpPr>
      <dsp:spPr>
        <a:xfrm>
          <a:off x="3425412" y="3397995"/>
          <a:ext cx="1190885" cy="94245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24038D-93DF-284E-8023-C84BD91319F7}">
      <dsp:nvSpPr>
        <dsp:cNvPr id="0" name=""/>
        <dsp:cNvSpPr/>
      </dsp:nvSpPr>
      <dsp:spPr>
        <a:xfrm>
          <a:off x="4141300" y="3397995"/>
          <a:ext cx="1190885" cy="94245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515CFD7-DE60-E842-A56A-BE5941FBB9E2}">
      <dsp:nvSpPr>
        <dsp:cNvPr id="0" name=""/>
        <dsp:cNvSpPr/>
      </dsp:nvSpPr>
      <dsp:spPr>
        <a:xfrm>
          <a:off x="4856623" y="3397995"/>
          <a:ext cx="1190885" cy="94245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D308FF8-29FB-BC42-B617-532D556593F9}">
      <dsp:nvSpPr>
        <dsp:cNvPr id="0" name=""/>
        <dsp:cNvSpPr/>
      </dsp:nvSpPr>
      <dsp:spPr>
        <a:xfrm>
          <a:off x="5572511" y="3397995"/>
          <a:ext cx="1190885" cy="94245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4CF4F-C568-C547-802C-56A143CBE622}">
      <dsp:nvSpPr>
        <dsp:cNvPr id="0" name=""/>
        <dsp:cNvSpPr/>
      </dsp:nvSpPr>
      <dsp:spPr>
        <a:xfrm>
          <a:off x="1278878" y="3492240"/>
          <a:ext cx="5155413" cy="7539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Ketetapan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Majelis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Permusyawaratan</a:t>
          </a:r>
          <a:r>
            <a:rPr lang="en-US" sz="2200" kern="1200" dirty="0" smtClean="0"/>
            <a:t> Rakyat</a:t>
          </a:r>
          <a:endParaRPr lang="en-US" sz="2200" kern="1200" dirty="0"/>
        </a:p>
      </dsp:txBody>
      <dsp:txXfrm>
        <a:off x="1278878" y="3492240"/>
        <a:ext cx="5155413" cy="75396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576BF0-A5E2-914B-BAF3-1716833E95B9}">
      <dsp:nvSpPr>
        <dsp:cNvPr id="0" name=""/>
        <dsp:cNvSpPr/>
      </dsp:nvSpPr>
      <dsp:spPr>
        <a:xfrm rot="5400000">
          <a:off x="504008" y="1243234"/>
          <a:ext cx="1502589" cy="2500274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8949B2D-518E-4A4D-A408-E773D637FE96}">
      <dsp:nvSpPr>
        <dsp:cNvPr id="0" name=""/>
        <dsp:cNvSpPr/>
      </dsp:nvSpPr>
      <dsp:spPr>
        <a:xfrm>
          <a:off x="253189" y="1990277"/>
          <a:ext cx="2257261" cy="19786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Eksekutif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Kuat</a:t>
          </a:r>
          <a:endParaRPr lang="en-US" sz="2800" kern="1200" dirty="0"/>
        </a:p>
      </dsp:txBody>
      <dsp:txXfrm>
        <a:off x="253189" y="1990277"/>
        <a:ext cx="2257261" cy="1978622"/>
      </dsp:txXfrm>
    </dsp:sp>
    <dsp:sp modelId="{BF721B78-38EB-9341-AEDE-DE2ECB27A8FE}">
      <dsp:nvSpPr>
        <dsp:cNvPr id="0" name=""/>
        <dsp:cNvSpPr/>
      </dsp:nvSpPr>
      <dsp:spPr>
        <a:xfrm>
          <a:off x="2084552" y="1059161"/>
          <a:ext cx="425898" cy="425898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1124978-D1EE-C74A-9AAB-8D329AEAAA98}">
      <dsp:nvSpPr>
        <dsp:cNvPr id="0" name=""/>
        <dsp:cNvSpPr/>
      </dsp:nvSpPr>
      <dsp:spPr>
        <a:xfrm rot="5400000">
          <a:off x="3267338" y="559445"/>
          <a:ext cx="1502589" cy="2500274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EB1B8E0-836B-F84A-BC9C-EE988989892D}">
      <dsp:nvSpPr>
        <dsp:cNvPr id="0" name=""/>
        <dsp:cNvSpPr/>
      </dsp:nvSpPr>
      <dsp:spPr>
        <a:xfrm>
          <a:off x="3016518" y="1306489"/>
          <a:ext cx="2257261" cy="19786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Musyawarah</a:t>
          </a:r>
          <a:endParaRPr lang="en-US" sz="2800" kern="1200" dirty="0"/>
        </a:p>
      </dsp:txBody>
      <dsp:txXfrm>
        <a:off x="3016518" y="1306489"/>
        <a:ext cx="2257261" cy="1978622"/>
      </dsp:txXfrm>
    </dsp:sp>
    <dsp:sp modelId="{BF456D42-08D0-C848-ADD2-74EEE47E4A32}">
      <dsp:nvSpPr>
        <dsp:cNvPr id="0" name=""/>
        <dsp:cNvSpPr/>
      </dsp:nvSpPr>
      <dsp:spPr>
        <a:xfrm>
          <a:off x="4847882" y="375372"/>
          <a:ext cx="425898" cy="425898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9D1D447-7675-1245-A049-FCF2B4B5A3D3}">
      <dsp:nvSpPr>
        <dsp:cNvPr id="0" name=""/>
        <dsp:cNvSpPr/>
      </dsp:nvSpPr>
      <dsp:spPr>
        <a:xfrm rot="5400000">
          <a:off x="6030667" y="-124342"/>
          <a:ext cx="1502589" cy="2500274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143EEDF-CE87-AD4A-B564-019EC06EADD1}">
      <dsp:nvSpPr>
        <dsp:cNvPr id="0" name=""/>
        <dsp:cNvSpPr/>
      </dsp:nvSpPr>
      <dsp:spPr>
        <a:xfrm>
          <a:off x="5779848" y="622700"/>
          <a:ext cx="2257261" cy="19786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Parlemen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Kuat</a:t>
          </a:r>
          <a:endParaRPr lang="en-US" sz="2800" kern="1200" dirty="0"/>
        </a:p>
      </dsp:txBody>
      <dsp:txXfrm>
        <a:off x="5779848" y="622700"/>
        <a:ext cx="2257261" cy="19786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C7BAC-1A5A-9849-AF6F-E5A7D8546279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2A81D8-2330-9346-A095-60DF8555B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33643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134C37-44B1-234C-A02B-D9262048EDCA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56F9AA-BC8C-5944-BD4C-BA136BFAB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8204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20877-8B26-5E40-84CB-2120309547DB}" type="datetime1">
              <a:rPr lang="en-ID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F756B-4603-264C-BBFE-48A0D7FDAF86}" type="datetime1">
              <a:rPr lang="en-ID" smtClean="0"/>
              <a:t>3/13/2020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475-4F4E-1A47-B843-13E18D741901}" type="datetime1">
              <a:rPr lang="en-ID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A6A0-C0B5-F644-9540-ECF90E874036}" type="datetime1">
              <a:rPr lang="en-ID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3FDA2-E89D-174F-8A92-EB7E46B74196}" type="datetime1">
              <a:rPr lang="en-ID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8280A-7421-4F4A-85B7-54B0FB6000F2}" type="datetime1">
              <a:rPr lang="en-ID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A3BA7-0E12-4045-9CF5-3BE12923CB6B}" type="datetime1">
              <a:rPr lang="en-ID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8258-F72C-6544-9D9E-87486214339F}" type="datetime1">
              <a:rPr lang="en-ID" smtClean="0"/>
              <a:t>3/13/2020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F22AF-32F6-2D4A-9AD0-1B3D82CDC9DF}" type="datetime1">
              <a:rPr lang="en-ID" smtClean="0"/>
              <a:t>3/13/2020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BA57-F7DB-A94F-9976-61F3B9B3EF56}" type="datetime1">
              <a:rPr lang="en-ID" smtClean="0"/>
              <a:t>3/13/2020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D0127-C622-544D-A7D5-830B95D13DF4}" type="datetime1">
              <a:rPr lang="en-ID" smtClean="0"/>
              <a:t>3/13/2020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EBF9F-C189-2947-B0AA-D7DFC492F86C}" type="datetime1">
              <a:rPr lang="en-ID" smtClean="0"/>
              <a:t>3/13/2020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027D875-1EF5-1B48-9597-96A454063B77}" type="datetime1">
              <a:rPr lang="en-ID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600" dirty="0" smtClean="0"/>
              <a:t>BEDAH BUKU “MENGGALANG</a:t>
            </a:r>
            <a:r>
              <a:rPr lang="en-US" sz="1600" i="1" dirty="0" smtClean="0"/>
              <a:t> KETAHANAN NASIONAL DENGAN PARADIGMA PANCASILA”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err="1" smtClean="0"/>
              <a:t>Tentang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AKTUALISASI MENGGALANG KETAHANAN NASIONAL DEMI KELANGSUNGAN HIDUP BANGSA </a:t>
            </a:r>
            <a:br>
              <a:rPr lang="en-US" sz="16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1800" dirty="0" err="1" smtClean="0"/>
              <a:t>Menakar</a:t>
            </a:r>
            <a:r>
              <a:rPr lang="en-US" sz="1800" dirty="0" smtClean="0"/>
              <a:t> </a:t>
            </a:r>
            <a:r>
              <a:rPr lang="en-US" sz="1800" dirty="0" err="1" smtClean="0"/>
              <a:t>Korelasi</a:t>
            </a:r>
            <a:r>
              <a:rPr lang="en-US" sz="1800" dirty="0" smtClean="0"/>
              <a:t> </a:t>
            </a:r>
            <a:br>
              <a:rPr lang="en-US" sz="1800" dirty="0" smtClean="0"/>
            </a:br>
            <a:r>
              <a:rPr lang="en-US" sz="1800" dirty="0" err="1" smtClean="0"/>
              <a:t>Antara</a:t>
            </a:r>
            <a:r>
              <a:rPr lang="en-US" sz="1800" dirty="0" smtClean="0"/>
              <a:t> </a:t>
            </a:r>
            <a:r>
              <a:rPr lang="en-US" sz="1800" dirty="0" err="1" smtClean="0"/>
              <a:t>Konstitusi</a:t>
            </a:r>
            <a:r>
              <a:rPr lang="en-US" sz="1800" dirty="0" smtClean="0"/>
              <a:t> Yang </a:t>
            </a:r>
            <a:r>
              <a:rPr lang="en-US" sz="1800" dirty="0" err="1" smtClean="0"/>
              <a:t>Benar</a:t>
            </a:r>
            <a:r>
              <a:rPr lang="en-US" sz="1800" dirty="0" smtClean="0"/>
              <a:t> Dan </a:t>
            </a:r>
            <a:r>
              <a:rPr lang="en-US" sz="1800" dirty="0" err="1" smtClean="0"/>
              <a:t>Ketahanan</a:t>
            </a:r>
            <a:r>
              <a:rPr lang="en-US" sz="1800" dirty="0" smtClean="0"/>
              <a:t> </a:t>
            </a:r>
            <a:r>
              <a:rPr lang="en-US" sz="1800" dirty="0" err="1" smtClean="0"/>
              <a:t>Nasional</a:t>
            </a: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502212"/>
            <a:ext cx="6498159" cy="916641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Mochamad Isnaeni Ramdhan </a:t>
            </a:r>
          </a:p>
          <a:p>
            <a:r>
              <a:rPr lang="en-US" dirty="0" smtClean="0"/>
              <a:t>Jakarta, 07 </a:t>
            </a:r>
            <a:r>
              <a:rPr lang="en-US" dirty="0" err="1" smtClean="0"/>
              <a:t>Maret</a:t>
            </a:r>
            <a:r>
              <a:rPr lang="en-US" dirty="0" smtClean="0"/>
              <a:t> 2020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58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0999474"/>
              </p:ext>
            </p:extLst>
          </p:nvPr>
        </p:nvGraphicFramePr>
        <p:xfrm>
          <a:off x="549275" y="1600201"/>
          <a:ext cx="8042276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757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Terpadu</a:t>
            </a:r>
            <a:r>
              <a:rPr lang="en-US" dirty="0" smtClean="0"/>
              <a:t> (Integrated)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8800321"/>
              </p:ext>
            </p:extLst>
          </p:nvPr>
        </p:nvGraphicFramePr>
        <p:xfrm>
          <a:off x="549275" y="1600200"/>
          <a:ext cx="8042275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01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Nomenklatur</a:t>
            </a:r>
            <a:r>
              <a:rPr lang="en-US" dirty="0" smtClean="0"/>
              <a:t> UUDNRI 1945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1638844"/>
              </p:ext>
            </p:extLst>
          </p:nvPr>
        </p:nvGraphicFramePr>
        <p:xfrm>
          <a:off x="549275" y="1600200"/>
          <a:ext cx="8042275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77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i="1" dirty="0" smtClean="0"/>
              <a:t>Battle of Legislation</a:t>
            </a:r>
            <a:endParaRPr lang="en-US" i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8392490"/>
              </p:ext>
            </p:extLst>
          </p:nvPr>
        </p:nvGraphicFramePr>
        <p:xfrm>
          <a:off x="549275" y="1600201"/>
          <a:ext cx="8042276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98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 dirty="0" err="1" smtClean="0"/>
              <a:t>Konsekuensi</a:t>
            </a:r>
            <a:r>
              <a:rPr lang="en-US" sz="4000" dirty="0" smtClean="0"/>
              <a:t> </a:t>
            </a:r>
            <a:r>
              <a:rPr lang="en-US" sz="4000" dirty="0" err="1" smtClean="0"/>
              <a:t>Konstitusi</a:t>
            </a:r>
            <a:r>
              <a:rPr lang="en-US" sz="4000" dirty="0" smtClean="0"/>
              <a:t> yang </a:t>
            </a:r>
            <a:r>
              <a:rPr lang="en-US" sz="4000" dirty="0" err="1" smtClean="0"/>
              <a:t>Tidak</a:t>
            </a:r>
            <a:r>
              <a:rPr lang="en-US" sz="4000" dirty="0" smtClean="0"/>
              <a:t> </a:t>
            </a:r>
            <a:r>
              <a:rPr lang="en-US" sz="4000" dirty="0" err="1" smtClean="0"/>
              <a:t>Benar</a:t>
            </a:r>
            <a:endParaRPr lang="en-US" sz="4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9509570"/>
              </p:ext>
            </p:extLst>
          </p:nvPr>
        </p:nvGraphicFramePr>
        <p:xfrm>
          <a:off x="549275" y="1600200"/>
          <a:ext cx="8042275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08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6884883"/>
              </p:ext>
            </p:extLst>
          </p:nvPr>
        </p:nvGraphicFramePr>
        <p:xfrm>
          <a:off x="549275" y="1600201"/>
          <a:ext cx="8042276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05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Penutup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paparan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slide </a:t>
            </a:r>
            <a:r>
              <a:rPr lang="en-US" dirty="0" err="1" smtClean="0"/>
              <a:t>nomor</a:t>
            </a:r>
            <a:r>
              <a:rPr lang="en-US" dirty="0" smtClean="0"/>
              <a:t> 12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sah</a:t>
            </a:r>
            <a:r>
              <a:rPr lang="en-US" dirty="0" smtClean="0"/>
              <a:t> </a:t>
            </a:r>
            <a:r>
              <a:rPr lang="en-US" dirty="0" err="1" smtClean="0"/>
              <a:t>pengesahan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pengundangan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UUDRI (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Nomor</a:t>
            </a:r>
            <a:r>
              <a:rPr lang="en-US" dirty="0" smtClean="0"/>
              <a:t> II </a:t>
            </a:r>
            <a:r>
              <a:rPr lang="en-US" dirty="0" err="1" smtClean="0"/>
              <a:t>Tahun</a:t>
            </a:r>
            <a:r>
              <a:rPr lang="en-US" dirty="0" smtClean="0"/>
              <a:t> 1947)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</a:p>
          <a:p>
            <a:pPr algn="just"/>
            <a:r>
              <a:rPr lang="en-US" dirty="0" smtClean="0"/>
              <a:t>UUD 1945 (LNRI </a:t>
            </a:r>
            <a:r>
              <a:rPr lang="en-US" dirty="0" err="1" smtClean="0"/>
              <a:t>Nomor</a:t>
            </a:r>
            <a:r>
              <a:rPr lang="en-US" dirty="0" smtClean="0"/>
              <a:t> 75 </a:t>
            </a:r>
            <a:r>
              <a:rPr lang="en-US" dirty="0" err="1" smtClean="0"/>
              <a:t>Tahun</a:t>
            </a:r>
            <a:r>
              <a:rPr lang="en-US" dirty="0" smtClean="0"/>
              <a:t> 1945) </a:t>
            </a:r>
            <a:r>
              <a:rPr lang="en-US" dirty="0" err="1" smtClean="0"/>
              <a:t>dikukuhkan</a:t>
            </a:r>
            <a:r>
              <a:rPr lang="en-US" dirty="0" smtClean="0"/>
              <a:t> </a:t>
            </a:r>
          </a:p>
          <a:p>
            <a:pPr algn="just"/>
            <a:r>
              <a:rPr lang="en-US" dirty="0" err="1" smtClean="0"/>
              <a:t>Keppres</a:t>
            </a:r>
            <a:r>
              <a:rPr lang="en-US" dirty="0" smtClean="0"/>
              <a:t> 18 </a:t>
            </a:r>
            <a:r>
              <a:rPr lang="en-US" dirty="0" err="1" smtClean="0"/>
              <a:t>Tahun</a:t>
            </a:r>
            <a:r>
              <a:rPr lang="en-US" dirty="0" smtClean="0"/>
              <a:t> 2008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endParaRPr lang="en-US" dirty="0"/>
          </a:p>
          <a:p>
            <a:pPr algn="just"/>
            <a:r>
              <a:rPr lang="en-US" dirty="0" err="1" smtClean="0"/>
              <a:t>Pengkajian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15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400" dirty="0" smtClean="0"/>
              <a:t>UUD 1945 </a:t>
            </a:r>
            <a:r>
              <a:rPr lang="en-US" sz="4400" dirty="0" err="1" smtClean="0"/>
              <a:t>atau</a:t>
            </a:r>
            <a:r>
              <a:rPr lang="en-US" sz="4400" dirty="0" smtClean="0"/>
              <a:t> </a:t>
            </a:r>
            <a:r>
              <a:rPr lang="en-US" sz="4400" dirty="0" err="1" smtClean="0"/>
              <a:t>amandemen</a:t>
            </a:r>
            <a:endParaRPr lang="en-US" sz="4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3468556"/>
              </p:ext>
            </p:extLst>
          </p:nvPr>
        </p:nvGraphicFramePr>
        <p:xfrm>
          <a:off x="549275" y="1600201"/>
          <a:ext cx="8042276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95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Penutup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Billahi</a:t>
            </a:r>
            <a:r>
              <a:rPr lang="en-US" dirty="0" smtClean="0"/>
              <a:t> </a:t>
            </a:r>
            <a:r>
              <a:rPr lang="en-US" dirty="0" err="1" smtClean="0"/>
              <a:t>taufiq</a:t>
            </a:r>
            <a:r>
              <a:rPr lang="en-US" dirty="0" smtClean="0"/>
              <a:t> </a:t>
            </a:r>
            <a:r>
              <a:rPr lang="en-US" dirty="0" err="1" smtClean="0"/>
              <a:t>wal</a:t>
            </a:r>
            <a:r>
              <a:rPr lang="en-US" dirty="0" smtClean="0"/>
              <a:t> </a:t>
            </a:r>
            <a:r>
              <a:rPr lang="en-US" dirty="0" err="1" smtClean="0"/>
              <a:t>Hidayah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Wassalamu</a:t>
            </a:r>
            <a:r>
              <a:rPr lang="en-US" dirty="0" smtClean="0"/>
              <a:t> </a:t>
            </a:r>
            <a:r>
              <a:rPr lang="en-US" dirty="0" err="1" smtClean="0"/>
              <a:t>alaikum</a:t>
            </a:r>
            <a:r>
              <a:rPr lang="en-US" dirty="0" smtClean="0"/>
              <a:t> </a:t>
            </a:r>
            <a:r>
              <a:rPr lang="en-US" dirty="0" err="1" smtClean="0"/>
              <a:t>Wr</a:t>
            </a:r>
            <a:r>
              <a:rPr lang="en-US" dirty="0" smtClean="0"/>
              <a:t>. </a:t>
            </a:r>
            <a:r>
              <a:rPr lang="en-US" dirty="0" err="1" smtClean="0"/>
              <a:t>Wb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Bekasi</a:t>
            </a:r>
            <a:r>
              <a:rPr lang="en-US" dirty="0" smtClean="0"/>
              <a:t>, 06 </a:t>
            </a:r>
            <a:r>
              <a:rPr lang="en-US" dirty="0" err="1" smtClean="0"/>
              <a:t>Maret</a:t>
            </a:r>
            <a:r>
              <a:rPr lang="en-US" dirty="0" smtClean="0"/>
              <a:t> 2020</a:t>
            </a:r>
          </a:p>
          <a:p>
            <a:pPr marL="0" indent="0">
              <a:buNone/>
            </a:pPr>
            <a:r>
              <a:rPr lang="en-US" dirty="0" smtClean="0"/>
              <a:t>Mochamad </a:t>
            </a:r>
            <a:r>
              <a:rPr lang="en-US" smtClean="0"/>
              <a:t>Isnaeni Ramdhan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37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Pengantar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8420560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323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9411776"/>
              </p:ext>
            </p:extLst>
          </p:nvPr>
        </p:nvGraphicFramePr>
        <p:xfrm>
          <a:off x="549275" y="1600201"/>
          <a:ext cx="8042276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59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etimologi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7358241"/>
              </p:ext>
            </p:extLst>
          </p:nvPr>
        </p:nvGraphicFramePr>
        <p:xfrm>
          <a:off x="549275" y="1600201"/>
          <a:ext cx="8042276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8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1789271"/>
              </p:ext>
            </p:extLst>
          </p:nvPr>
        </p:nvGraphicFramePr>
        <p:xfrm>
          <a:off x="549275" y="1600201"/>
          <a:ext cx="8042276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39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Tujuan</a:t>
            </a:r>
            <a:r>
              <a:rPr lang="en-US" dirty="0" smtClean="0"/>
              <a:t> Negara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1172329"/>
              </p:ext>
            </p:extLst>
          </p:nvPr>
        </p:nvGraphicFramePr>
        <p:xfrm>
          <a:off x="549275" y="1600201"/>
          <a:ext cx="8042276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93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9834921"/>
              </p:ext>
            </p:extLst>
          </p:nvPr>
        </p:nvGraphicFramePr>
        <p:xfrm>
          <a:off x="549275" y="1600200"/>
          <a:ext cx="8042275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61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 dirty="0" err="1" smtClean="0"/>
              <a:t>Kriteria</a:t>
            </a:r>
            <a:r>
              <a:rPr lang="en-US" sz="4000" dirty="0" smtClean="0"/>
              <a:t> </a:t>
            </a:r>
            <a:r>
              <a:rPr lang="en-US" sz="4000" dirty="0" err="1" smtClean="0"/>
              <a:t>Konstitusi</a:t>
            </a:r>
            <a:r>
              <a:rPr lang="en-US" sz="4000" dirty="0" smtClean="0"/>
              <a:t> yang </a:t>
            </a:r>
            <a:r>
              <a:rPr lang="en-US" sz="4000" dirty="0" err="1" smtClean="0"/>
              <a:t>Benar</a:t>
            </a:r>
            <a:endParaRPr lang="en-US" sz="4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5723394"/>
              </p:ext>
            </p:extLst>
          </p:nvPr>
        </p:nvGraphicFramePr>
        <p:xfrm>
          <a:off x="549275" y="1600201"/>
          <a:ext cx="8042276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5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Hirarki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0281664"/>
              </p:ext>
            </p:extLst>
          </p:nvPr>
        </p:nvGraphicFramePr>
        <p:xfrm>
          <a:off x="549275" y="1600201"/>
          <a:ext cx="8042276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91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83</TotalTime>
  <Words>277</Words>
  <Application>Microsoft Office PowerPoint</Application>
  <PresentationFormat>On-screen Show (4:3)</PresentationFormat>
  <Paragraphs>125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Breeze</vt:lpstr>
      <vt:lpstr>             BEDAH BUKU “MENGGALANG KETAHANAN NASIONAL DENGAN PARADIGMA PANCASILA” Tentang AKTUALISASI MENGGALANG KETAHANAN NASIONAL DEMI KELANGSUNGAN HIDUP BANGSA   Menakar Korelasi  Antara Konstitusi Yang Benar Dan Ketahanan Nasional</vt:lpstr>
      <vt:lpstr>Pengantar</vt:lpstr>
      <vt:lpstr>Makna Konstitusi</vt:lpstr>
      <vt:lpstr>Pengertian etimologi</vt:lpstr>
      <vt:lpstr>Kesepakatan Nasional</vt:lpstr>
      <vt:lpstr>Tujuan Negara</vt:lpstr>
      <vt:lpstr>Klasifikasi Konstitusi</vt:lpstr>
      <vt:lpstr>Kriteria Konstitusi yang Benar</vt:lpstr>
      <vt:lpstr>Hirarki </vt:lpstr>
      <vt:lpstr>Sistem Sendiri</vt:lpstr>
      <vt:lpstr>Sistem Terpadu (Integrated)</vt:lpstr>
      <vt:lpstr>Nomenklatur UUDNRI 1945</vt:lpstr>
      <vt:lpstr>Battle of Legislation</vt:lpstr>
      <vt:lpstr>Konsekuensi Konstitusi yang Tidak Benar</vt:lpstr>
      <vt:lpstr>Langkah Strategis</vt:lpstr>
      <vt:lpstr>Penutup</vt:lpstr>
      <vt:lpstr>UUD 1945 atau amandemen</vt:lpstr>
      <vt:lpstr>Penutup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Menakar Korelasi  Antara Konstitusi Yang Benar Dan Ketahanan Nasional</dc:title>
  <dc:creator>mochamad isnaeni ramdhan</dc:creator>
  <cp:lastModifiedBy>USER</cp:lastModifiedBy>
  <cp:revision>14</cp:revision>
  <dcterms:created xsi:type="dcterms:W3CDTF">2020-03-01T12:21:16Z</dcterms:created>
  <dcterms:modified xsi:type="dcterms:W3CDTF">2020-03-13T02:33:05Z</dcterms:modified>
</cp:coreProperties>
</file>